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Montserrat"/>
      <p:regular r:id="rId21"/>
      <p:bold r:id="rId22"/>
      <p:italic r:id="rId23"/>
      <p:boldItalic r:id="rId24"/>
    </p:embeddedFont>
    <p:embeddedFont>
      <p:font typeface="Bebas Neue"/>
      <p:regular r:id="rId25"/>
    </p:embeddedFont>
    <p:embeddedFont>
      <p:font typeface="Source Sans Pr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SourceSansPro-regular.fntdata"/><Relationship Id="rId25" Type="http://schemas.openxmlformats.org/officeDocument/2006/relationships/font" Target="fonts/BebasNeue-regular.fntdata"/><Relationship Id="rId28" Type="http://schemas.openxmlformats.org/officeDocument/2006/relationships/font" Target="fonts/SourceSansPro-italic.fntdata"/><Relationship Id="rId27" Type="http://schemas.openxmlformats.org/officeDocument/2006/relationships/font" Target="fonts/SourceSansPro-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SourceSansPro-boldItalic.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gif>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flickr.com/photos/zizyphus/34585797/in/photostream/"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6" name="Shape 1596"/>
        <p:cNvGrpSpPr/>
        <p:nvPr/>
      </p:nvGrpSpPr>
      <p:grpSpPr>
        <a:xfrm>
          <a:off x="0" y="0"/>
          <a:ext cx="0" cy="0"/>
          <a:chOff x="0" y="0"/>
          <a:chExt cx="0" cy="0"/>
        </a:xfrm>
      </p:grpSpPr>
      <p:sp>
        <p:nvSpPr>
          <p:cNvPr id="1597" name="Google Shape;1597;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8" name="Google Shape;159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morning, today we’re going to present our project about the Bechdel Test.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3" name="Shape 2053"/>
        <p:cNvGrpSpPr/>
        <p:nvPr/>
      </p:nvGrpSpPr>
      <p:grpSpPr>
        <a:xfrm>
          <a:off x="0" y="0"/>
          <a:ext cx="0" cy="0"/>
          <a:chOff x="0" y="0"/>
          <a:chExt cx="0" cy="0"/>
        </a:xfrm>
      </p:grpSpPr>
      <p:sp>
        <p:nvSpPr>
          <p:cNvPr id="2054" name="Google Shape;2054;g10640a27cf9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5" name="Google Shape;2055;g10640a27cf9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Therefore, we conclude that the Bechdel Test does reflect the off-screen representation to some extent, but it is still important to include off-screen metrics for future analysis, especially as the concept of feminism evolves. </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 </a:t>
            </a:r>
            <a:endParaRPr sz="1400">
              <a:solidFill>
                <a:schemeClr val="dk1"/>
              </a:solidFill>
            </a:endParaRPr>
          </a:p>
          <a:p>
            <a:pPr indent="0" lvl="0" marL="0" rtl="0" algn="l">
              <a:lnSpc>
                <a:spcPct val="115000"/>
              </a:lnSpc>
              <a:spcBef>
                <a:spcPts val="0"/>
              </a:spcBef>
              <a:spcAft>
                <a:spcPts val="0"/>
              </a:spcAft>
              <a:buNone/>
            </a:pPr>
            <a:r>
              <a:rPr lang="en" sz="1400">
                <a:solidFill>
                  <a:schemeClr val="dk1"/>
                </a:solidFill>
              </a:rPr>
              <a:t>Next, we will examine the Bechdel Test through qualitative analysis. </a:t>
            </a:r>
            <a:endParaRPr sz="14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0" name="Shape 2060"/>
        <p:cNvGrpSpPr/>
        <p:nvPr/>
      </p:nvGrpSpPr>
      <p:grpSpPr>
        <a:xfrm>
          <a:off x="0" y="0"/>
          <a:ext cx="0" cy="0"/>
          <a:chOff x="0" y="0"/>
          <a:chExt cx="0" cy="0"/>
        </a:xfrm>
      </p:grpSpPr>
      <p:sp>
        <p:nvSpPr>
          <p:cNvPr id="2061" name="Google Shape;2061;g106450ef7f1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2" name="Google Shape;2062;g106450ef7f1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We’ve taken an ethnographic approach approach on top of our qualitative analysis to identify limitations of the Bechdel Test. Looking at user posts on the Bechdel Test review site, </a:t>
            </a:r>
            <a:r>
              <a:rPr lang="en"/>
              <a:t>w</a:t>
            </a:r>
            <a:r>
              <a:rPr lang="en"/>
              <a:t>e have found many examples of contradictions in the Bechdel Test, that is, films that surprisingly pass or fail the test.</a:t>
            </a:r>
            <a:endParaRPr/>
          </a:p>
          <a:p>
            <a:pPr indent="0" lvl="0" marL="0" rtl="0" algn="l">
              <a:spcBef>
                <a:spcPts val="0"/>
              </a:spcBef>
              <a:spcAft>
                <a:spcPts val="0"/>
              </a:spcAft>
              <a:buNone/>
            </a:pPr>
            <a:r>
              <a:rPr lang="en"/>
              <a:t>Taking these examples, we suggest two issue-specific tests that address specific problems in female representation. For the sake of time, we’ll only share one example here.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From the case of Jurassic World, we see a movie that passed, but that has been criticized for its representation of women. In the film, Claire, the female operations manager of Jurassic World loses control of park when a dangerous species escapes its enclosure. While Claire was a successful professional, she was portrayed as incompetent when the situation deteriorated, and she had to depend on a male protagonist to save her. On the rating site, user Sophie writes about the failure:</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9" name="Shape 2069"/>
        <p:cNvGrpSpPr/>
        <p:nvPr/>
      </p:nvGrpSpPr>
      <p:grpSpPr>
        <a:xfrm>
          <a:off x="0" y="0"/>
          <a:ext cx="0" cy="0"/>
          <a:chOff x="0" y="0"/>
          <a:chExt cx="0" cy="0"/>
        </a:xfrm>
      </p:grpSpPr>
      <p:sp>
        <p:nvSpPr>
          <p:cNvPr id="2070" name="Google Shape;2070;g106450ef7f1_2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1" name="Google Shape;2071;g106450ef7f1_2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message that I got from it was that this was not really important because she had perfect hair, skin, and make-up and was hot and was probably earning a really good salary and that is success for a woman, right? Then her relationship with the dinosaur trainer was also appallingly sexist. When [it] hits the fan and the reckless behaviour of the company is exposed (i.e., monster dinosaur escapes its cage), she needs a man to save her.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fact that a strong female character had a challenging occupation in itself was insufficient, as representation is relational. How is the woman represented in relation to the man? Did the woman need a man to save her? With these criticisms of Jurassic park, we see that the Bechdel Test fails to account for factors that multiple human users were easily able to spot. Despite easily passing the Bechdel Test, Jurassic World’s portrayal of Claire strongly overshadows the Bechdel Test’s signal that the film is a feminist film.</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4" name="Shape 2074"/>
        <p:cNvGrpSpPr/>
        <p:nvPr/>
      </p:nvGrpSpPr>
      <p:grpSpPr>
        <a:xfrm>
          <a:off x="0" y="0"/>
          <a:ext cx="0" cy="0"/>
          <a:chOff x="0" y="0"/>
          <a:chExt cx="0" cy="0"/>
        </a:xfrm>
      </p:grpSpPr>
      <p:sp>
        <p:nvSpPr>
          <p:cNvPr id="2075" name="Google Shape;2075;g106450ef7f1_2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6" name="Google Shape;2076;g106450ef7f1_2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Together with an analysis of the movie gravity, we’ve come up with the above test.</a:t>
            </a:r>
            <a:endParaRPr/>
          </a:p>
          <a:p>
            <a:pPr indent="0" lvl="0" marL="0" rtl="0" algn="l">
              <a:spcBef>
                <a:spcPts val="0"/>
              </a:spcBef>
              <a:spcAft>
                <a:spcPts val="0"/>
              </a:spcAft>
              <a:buNone/>
            </a:pPr>
            <a:r>
              <a:rPr lang="en"/>
              <a:t>A movie only pass our professional representation test if it has a female character solves a technically complex problem independent or despite of a man.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0" name="Shape 2080"/>
        <p:cNvGrpSpPr/>
        <p:nvPr/>
      </p:nvGrpSpPr>
      <p:grpSpPr>
        <a:xfrm>
          <a:off x="0" y="0"/>
          <a:ext cx="0" cy="0"/>
          <a:chOff x="0" y="0"/>
          <a:chExt cx="0" cy="0"/>
        </a:xfrm>
      </p:grpSpPr>
      <p:sp>
        <p:nvSpPr>
          <p:cNvPr id="2081" name="Google Shape;2081;g106450ef7f1_2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2" name="Google Shape;2082;g106450ef7f1_2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Now we will apply our Test to Avengers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Avengers movie failed the Bechdel Test, but featured prominent and strong female characters—the Black Widow, Pepper Potts, and Agent Maria Hill</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Black Widow was the only female member of the Avengers, but her strength and expertise as a spy for S.H.I.E.L.D were showcased in her first scene where she was tasked to take down a weapons trafficking general. The scene showcases her combat ability and skilful diversion as a spy as she subdues three men alone while being chained to a chair.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From the first scene alone, the film would pass the final criteria of our test, which requires that a “woman solves a technically complex problem independent of or despite of a man”. This gives the film credit for positive professional female representation.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MJ) However, </a:t>
            </a:r>
            <a:r>
              <a:rPr lang="en">
                <a:solidFill>
                  <a:schemeClr val="dk1"/>
                </a:solidFill>
              </a:rPr>
              <a:t>according</a:t>
            </a:r>
            <a:r>
              <a:rPr lang="en">
                <a:solidFill>
                  <a:schemeClr val="dk1"/>
                </a:solidFill>
              </a:rPr>
              <a:t> to the third wave of feminism, feminism should be inclusive to all women, including of all races. However, the women represented in Avergers the black widow, pepper, Agent Hill, are all caucassian. Therefore, the movie does not pass the current feminist definition despite passing our test.</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9" name="Shape 2089"/>
        <p:cNvGrpSpPr/>
        <p:nvPr/>
      </p:nvGrpSpPr>
      <p:grpSpPr>
        <a:xfrm>
          <a:off x="0" y="0"/>
          <a:ext cx="0" cy="0"/>
          <a:chOff x="0" y="0"/>
          <a:chExt cx="0" cy="0"/>
        </a:xfrm>
      </p:grpSpPr>
      <p:sp>
        <p:nvSpPr>
          <p:cNvPr id="2090" name="Google Shape;2090;g106450ef7f1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1" name="Google Shape;2091;g106450ef7f1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rPr>
              <a:t>Is the Bechdel Test still useful? Yes, but we should not stop there. Since the Bechdel Test’s creation in 1985, the pass rate has increased by an average of 0.41% per year. Assuming this growth rate is maintained, we would only reach a 100% pass rate in 2110.</a:t>
            </a:r>
            <a:endParaRPr>
              <a:solidFill>
                <a:schemeClr val="dk1"/>
              </a:solidFill>
            </a:endParaRPr>
          </a:p>
          <a:p>
            <a:pPr indent="0" lvl="0" marL="0" rtl="0" algn="l">
              <a:lnSpc>
                <a:spcPct val="100000"/>
              </a:lnSpc>
              <a:spcBef>
                <a:spcPts val="0"/>
              </a:spcBef>
              <a:spcAft>
                <a:spcPts val="0"/>
              </a:spcAft>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However, more than half of the films in our dataset now pass the Bechdel Test. This calls for other benchmarks that further disentangle representation among the tests that have passed, including off-screen benchmarks, which still reflect severe underrepresentation of women in non-cast roles, as well as other tests for on-screen representation.</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None/>
            </a:pPr>
            <a:r>
              <a:rPr lang="en">
                <a:solidFill>
                  <a:schemeClr val="dk1"/>
                </a:solidFill>
              </a:rPr>
              <a:t>The tests we suggest are far less universal than the Bechdel Test because they are issue-specific. This is where human-centeredness is key—we cannot identify all the problems with female representation with just a single, universal Bechdel Test. Tests informed by empirical film analysis are key to flagging harmful stereotypes in films.</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A key problem with this is scalability, as a greater number of issue-specific tests with nuanced criterion means greater difficulty in application. The straightforward Bechdel Test has yet to be applied onto every movie by a reviewer; increasing the number of tests will only grow the scope of assessment further.</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Furthermore, the higher standards in tests might also be disputed, as there is no single authority on how women should be represented on film. Nuanced conditions can also be more difficult to apply, with viewers often disagreeing on even the simple Bechdel test. The language we use in our tests (e.g. “Technically complex problem”) can mean different things to different viewers.</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None/>
            </a:pPr>
            <a:r>
              <a:rPr lang="en">
                <a:solidFill>
                  <a:schemeClr val="dk1"/>
                </a:solidFill>
              </a:rPr>
              <a:t>Beyond on-screen representation, many data points in off-screen representation are also difficult to obtain. Consider sexual orientation—this is not something usually reported, and we might not be able to obtain datapoints on queer women or transgender women.</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5" name="Shape 2095"/>
        <p:cNvGrpSpPr/>
        <p:nvPr/>
      </p:nvGrpSpPr>
      <p:grpSpPr>
        <a:xfrm>
          <a:off x="0" y="0"/>
          <a:ext cx="0" cy="0"/>
          <a:chOff x="0" y="0"/>
          <a:chExt cx="0" cy="0"/>
        </a:xfrm>
      </p:grpSpPr>
      <p:sp>
        <p:nvSpPr>
          <p:cNvPr id="2096" name="Google Shape;2096;g106450ef7f1_2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7" name="Google Shape;2097;g106450ef7f1_2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9" name="Shape 1769"/>
        <p:cNvGrpSpPr/>
        <p:nvPr/>
      </p:nvGrpSpPr>
      <p:grpSpPr>
        <a:xfrm>
          <a:off x="0" y="0"/>
          <a:ext cx="0" cy="0"/>
          <a:chOff x="0" y="0"/>
          <a:chExt cx="0" cy="0"/>
        </a:xfrm>
      </p:grpSpPr>
      <p:sp>
        <p:nvSpPr>
          <p:cNvPr id="1770" name="Google Shape;1770;g1061b27ba5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1" name="Google Shape;1771;g1061b27ba5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212529"/>
                </a:solidFill>
                <a:latin typeface="Times New Roman"/>
                <a:ea typeface="Times New Roman"/>
                <a:cs typeface="Times New Roman"/>
                <a:sym typeface="Times New Roman"/>
              </a:rPr>
              <a:t>test were first defined back in 1985 in a </a:t>
            </a:r>
            <a:r>
              <a:rPr lang="en" sz="1200" u="sng">
                <a:solidFill>
                  <a:srgbClr val="212529"/>
                </a:solidFill>
                <a:latin typeface="Times New Roman"/>
                <a:ea typeface="Times New Roman"/>
                <a:cs typeface="Times New Roman"/>
                <a:sym typeface="Times New Roman"/>
                <a:hlinkClick r:id="rId2">
                  <a:extLst>
                    <a:ext uri="{A12FA001-AC4F-418D-AE19-62706E023703}">
                      <ahyp:hlinkClr val="tx"/>
                    </a:ext>
                  </a:extLst>
                </a:hlinkClick>
              </a:rPr>
              <a:t>comic strip</a:t>
            </a:r>
            <a:r>
              <a:rPr lang="en" sz="1200">
                <a:solidFill>
                  <a:srgbClr val="212529"/>
                </a:solidFill>
                <a:latin typeface="Times New Roman"/>
                <a:ea typeface="Times New Roman"/>
                <a:cs typeface="Times New Roman"/>
                <a:sym typeface="Times New Roman"/>
              </a:rPr>
              <a:t> featuring two queer women as to simply measure feminism in films</a:t>
            </a:r>
            <a:endParaRPr sz="1200">
              <a:solidFill>
                <a:srgbClr val="212529"/>
              </a:solidFill>
              <a:latin typeface="Times New Roman"/>
              <a:ea typeface="Times New Roman"/>
              <a:cs typeface="Times New Roman"/>
              <a:sym typeface="Times New Roman"/>
            </a:endParaRPr>
          </a:p>
          <a:p>
            <a:pPr indent="-304800" lvl="0" marL="457200" rtl="0" algn="l">
              <a:lnSpc>
                <a:spcPct val="115000"/>
              </a:lnSpc>
              <a:spcBef>
                <a:spcPts val="1200"/>
              </a:spcBef>
              <a:spcAft>
                <a:spcPts val="0"/>
              </a:spcAft>
              <a:buClr>
                <a:srgbClr val="212529"/>
              </a:buClr>
              <a:buSzPts val="1200"/>
              <a:buFont typeface="Times New Roman"/>
              <a:buAutoNum type="arabicParenR"/>
            </a:pPr>
            <a:r>
              <a:rPr lang="en" sz="1200">
                <a:solidFill>
                  <a:srgbClr val="212529"/>
                </a:solidFill>
                <a:latin typeface="Times New Roman"/>
                <a:ea typeface="Times New Roman"/>
                <a:cs typeface="Times New Roman"/>
                <a:sym typeface="Times New Roman"/>
              </a:rPr>
              <a:t>Has at least two women in it,</a:t>
            </a:r>
            <a:endParaRPr sz="1200">
              <a:solidFill>
                <a:srgbClr val="212529"/>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rgbClr val="212529"/>
              </a:buClr>
              <a:buSzPts val="1200"/>
              <a:buFont typeface="Times New Roman"/>
              <a:buAutoNum type="arabicParenR"/>
            </a:pPr>
            <a:r>
              <a:rPr lang="en" sz="1200">
                <a:solidFill>
                  <a:srgbClr val="212529"/>
                </a:solidFill>
                <a:latin typeface="Times New Roman"/>
                <a:ea typeface="Times New Roman"/>
                <a:cs typeface="Times New Roman"/>
                <a:sym typeface="Times New Roman"/>
              </a:rPr>
              <a:t>who talk to each other,</a:t>
            </a:r>
            <a:endParaRPr sz="1200">
              <a:solidFill>
                <a:srgbClr val="212529"/>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rgbClr val="212529"/>
              </a:buClr>
              <a:buSzPts val="1200"/>
              <a:buFont typeface="Times New Roman"/>
              <a:buAutoNum type="arabicParenR"/>
            </a:pPr>
            <a:r>
              <a:rPr lang="en" sz="1200">
                <a:solidFill>
                  <a:srgbClr val="212529"/>
                </a:solidFill>
                <a:latin typeface="Times New Roman"/>
                <a:ea typeface="Times New Roman"/>
                <a:cs typeface="Times New Roman"/>
                <a:sym typeface="Times New Roman"/>
              </a:rPr>
              <a:t>about something other than a man.</a:t>
            </a:r>
            <a:endParaRPr sz="1200">
              <a:solidFill>
                <a:srgbClr val="212529"/>
              </a:solidFill>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7" name="Shape 1777"/>
        <p:cNvGrpSpPr/>
        <p:nvPr/>
      </p:nvGrpSpPr>
      <p:grpSpPr>
        <a:xfrm>
          <a:off x="0" y="0"/>
          <a:ext cx="0" cy="0"/>
          <a:chOff x="0" y="0"/>
          <a:chExt cx="0" cy="0"/>
        </a:xfrm>
      </p:grpSpPr>
      <p:sp>
        <p:nvSpPr>
          <p:cNvPr id="1778" name="Google Shape;1778;ge1a450bd83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9" name="Google Shape;1779;ge1a450bd83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Increased video based media consumption calls for attention towards the unrealistic, stereotypical and </a:t>
            </a:r>
            <a:r>
              <a:rPr lang="en"/>
              <a:t>limiting</a:t>
            </a:r>
            <a:r>
              <a:rPr lang="en"/>
              <a:t> themes of the movies. Julia wood divided these themes into 3 parts, firstly that women are under </a:t>
            </a:r>
            <a:r>
              <a:rPr lang="en"/>
              <a:t>represented, men and women are depicted in stereotypical ways and lastly these depictions normaize violence against women. Bechdel test effectively measures theme 1 but has been heavily criticzed to measure themes 2 and 3. For this reason, we analyze the test to evaluate its human centered shortcomings and how it compares to offscreen metrics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6" name="Shape 1826"/>
        <p:cNvGrpSpPr/>
        <p:nvPr/>
      </p:nvGrpSpPr>
      <p:grpSpPr>
        <a:xfrm>
          <a:off x="0" y="0"/>
          <a:ext cx="0" cy="0"/>
          <a:chOff x="0" y="0"/>
          <a:chExt cx="0" cy="0"/>
        </a:xfrm>
      </p:grpSpPr>
      <p:sp>
        <p:nvSpPr>
          <p:cNvPr id="1827" name="Google Shape;1827;ge0f5550aa4_0_10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8" name="Google Shape;1828;ge0f5550aa4_0_10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a:t>
            </a:r>
            <a:r>
              <a:rPr lang="en"/>
              <a:t>critique</a:t>
            </a:r>
            <a:r>
              <a:rPr lang="en"/>
              <a:t> of Bechdel test, we have designed our project to address the following research questions</a:t>
            </a:r>
            <a:endParaRPr/>
          </a:p>
          <a:p>
            <a:pPr indent="0" lvl="0" marL="0" rtl="0" algn="l">
              <a:lnSpc>
                <a:spcPct val="115000"/>
              </a:lnSpc>
              <a:spcBef>
                <a:spcPts val="700"/>
              </a:spcBef>
              <a:spcAft>
                <a:spcPts val="1300"/>
              </a:spcAft>
              <a:buClr>
                <a:schemeClr val="dk1"/>
              </a:buClr>
              <a:buSzPts val="1100"/>
              <a:buFont typeface="Arial"/>
              <a:buNone/>
            </a:pPr>
            <a:r>
              <a:rPr lang="en" sz="1200" u="sng">
                <a:solidFill>
                  <a:srgbClr val="212529"/>
                </a:solidFill>
                <a:latin typeface="Times New Roman"/>
                <a:ea typeface="Times New Roman"/>
                <a:cs typeface="Times New Roman"/>
                <a:sym typeface="Times New Roman"/>
              </a:rPr>
              <a:t>How are movies performing based on the Bechdel Test compared to other off-screen metrics, what are its shortcomings and what additional metrics or revisions we can take to better measure feminism in films and filmmaking?</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5" name="Shape 1875"/>
        <p:cNvGrpSpPr/>
        <p:nvPr/>
      </p:nvGrpSpPr>
      <p:grpSpPr>
        <a:xfrm>
          <a:off x="0" y="0"/>
          <a:ext cx="0" cy="0"/>
          <a:chOff x="0" y="0"/>
          <a:chExt cx="0" cy="0"/>
        </a:xfrm>
      </p:grpSpPr>
      <p:sp>
        <p:nvSpPr>
          <p:cNvPr id="1876" name="Google Shape;1876;ge0a6b531b4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7" name="Google Shape;1877;ge0a6b531b4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quick overview of our approach is that we will quantitatively assess the changes in Bechdel scores over time and how these scores compare with other </a:t>
            </a:r>
            <a:r>
              <a:rPr lang="en"/>
              <a:t>benchmarks</a:t>
            </a:r>
            <a:r>
              <a:rPr lang="en"/>
              <a:t> of off screen representation. Building upon this, we qualitatively review the two types of contradictions to the Bechdel scores. The positive contradiction films are the ones that are critiqued as feminist by reviewers but still dont pass bechdel test and the negative contradiction films are the ones that pass bechdel test but have been </a:t>
            </a:r>
            <a:r>
              <a:rPr lang="en" sz="1200">
                <a:solidFill>
                  <a:srgbClr val="212529"/>
                </a:solidFill>
                <a:latin typeface="Times New Roman"/>
                <a:ea typeface="Times New Roman"/>
                <a:cs typeface="Times New Roman"/>
                <a:sym typeface="Times New Roman"/>
              </a:rPr>
              <a:t>criticised for negative female representation. Finally we Revise the Bechdel Test with new metrics to address our concerns, as well as bridge the gap between on and off-screen representation.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2" name="Shape 1892"/>
        <p:cNvGrpSpPr/>
        <p:nvPr/>
      </p:nvGrpSpPr>
      <p:grpSpPr>
        <a:xfrm>
          <a:off x="0" y="0"/>
          <a:ext cx="0" cy="0"/>
          <a:chOff x="0" y="0"/>
          <a:chExt cx="0" cy="0"/>
        </a:xfrm>
      </p:grpSpPr>
      <p:sp>
        <p:nvSpPr>
          <p:cNvPr id="1893" name="Google Shape;1893;g10640a27cf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4" name="Google Shape;1894;g10640a27cf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For the quantitative analysis, we obtained a dataset with more than 9 thousand movies from the website called “Bechdel Test movie list”, where each movie is manually labeled. </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Since movies get one point for meeting each of the 3 criteria, the bechdel score ranges from 0 to 3. 0 means completely failing, while 3 means passing the test. We can see that more than half of the movies in our dataset pass the test. The mean score has also increased over the years, which is great. </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However, limitations exit. First, biases. Most movies recorded here are Hollywood movies, which indicates a selection bias in sampling. Also, since people watch movies with the intention to conduct a Bechdel test, they are prone to picking the ones that pass the test, so a passing rate this high might be inflated. Second, some scores are marked Dubious, which means that the scores might change in the future. Therefore, apart from 0 to 3, we added dubious as a new category.</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Now, let’s see how the proportion of each category changed over the years. </a:t>
            </a:r>
            <a:endParaRPr sz="1400">
              <a:solidFill>
                <a:schemeClr val="dk1"/>
              </a:solidFill>
            </a:endParaRPr>
          </a:p>
          <a:p>
            <a:pPr indent="0" lvl="0" marL="0" rtl="0" algn="l">
              <a:spcBef>
                <a:spcPts val="0"/>
              </a:spcBef>
              <a:spcAft>
                <a:spcPts val="0"/>
              </a:spcAft>
              <a:buNone/>
            </a:pPr>
            <a:r>
              <a:t/>
            </a:r>
            <a:endParaRPr sz="14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0" name="Shape 1900"/>
        <p:cNvGrpSpPr/>
        <p:nvPr/>
      </p:nvGrpSpPr>
      <p:grpSpPr>
        <a:xfrm>
          <a:off x="0" y="0"/>
          <a:ext cx="0" cy="0"/>
          <a:chOff x="0" y="0"/>
          <a:chExt cx="0" cy="0"/>
        </a:xfrm>
      </p:grpSpPr>
      <p:sp>
        <p:nvSpPr>
          <p:cNvPr id="1901" name="Google Shape;1901;g10640a27cf9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2" name="Google Shape;1902;g10640a27cf9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From this animated pie chart, we can see that in the beginning, everything is in orange, so no movie passed the test at all. Now, you can see some green color popping up, and the green proportion is increasing over the years, meaning more movies than before are passing the Test. The yearly changes are quite unstable, so we used 10 years as an interval to better illustrate the trend. </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While the green proportion is increasing, the orange color is getting lighter, which means that although many movies do not pass, they are getting a higher score, instead of a 0. So, overall, things are getting better. </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However, the growth rate in recent years is quite low. Assuming this growth rate of 0.41% per year is maintained, we still need about 90 years to reach a 100% pass rate. So even though the bechdel test is still relevant, it is a minimum standard that needs revision. </a:t>
            </a:r>
            <a:endParaRPr sz="1400">
              <a:solidFill>
                <a:schemeClr val="dk1"/>
              </a:solidFill>
            </a:endParaRPr>
          </a:p>
          <a:p>
            <a:pPr indent="0" lvl="0" marL="0" rtl="0" algn="l">
              <a:spcBef>
                <a:spcPts val="0"/>
              </a:spcBef>
              <a:spcAft>
                <a:spcPts val="0"/>
              </a:spcAft>
              <a:buNone/>
            </a:pPr>
            <a:r>
              <a:t/>
            </a:r>
            <a:endParaRPr sz="14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9" name="Shape 1909"/>
        <p:cNvGrpSpPr/>
        <p:nvPr/>
      </p:nvGrpSpPr>
      <p:grpSpPr>
        <a:xfrm>
          <a:off x="0" y="0"/>
          <a:ext cx="0" cy="0"/>
          <a:chOff x="0" y="0"/>
          <a:chExt cx="0" cy="0"/>
        </a:xfrm>
      </p:grpSpPr>
      <p:sp>
        <p:nvSpPr>
          <p:cNvPr id="1910" name="Google Shape;1910;gdfb5b8cfff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1" name="Google Shape;1911;gdfb5b8cfff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9" name="Shape 2039"/>
        <p:cNvGrpSpPr/>
        <p:nvPr/>
      </p:nvGrpSpPr>
      <p:grpSpPr>
        <a:xfrm>
          <a:off x="0" y="0"/>
          <a:ext cx="0" cy="0"/>
          <a:chOff x="0" y="0"/>
          <a:chExt cx="0" cy="0"/>
        </a:xfrm>
      </p:grpSpPr>
      <p:sp>
        <p:nvSpPr>
          <p:cNvPr id="2040" name="Google Shape;2040;ge00b8f2070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1" name="Google Shape;2041;ge00b8f2070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After analyzing the bechdel test data, we joined it with another dataset on Kaggle to compare the bechdel scores with female ratios in cast, crew, writing and directing departments. Bechdel test focuses on the on-screen representation, while the female ratios are off-screen matrics, so putting them side-by-side bridges the gap. </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 </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The histograms show that although most movies have a lot of female cast members, many do not have female crew or directors, or writers at all. For the summary statistics, we can see that the groups failing the Bechdel test overlap and are not always different from each other, but they all have a lower female ratio compared to movies passing the test. </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The statistics shows a visible positive correlation. The more female members there are in the cast and crew, the more likely it is to pass the Bechdel Test. But the female ratios for passing movies are surprisingly low—below around 25% for all, except for cast.</a:t>
            </a:r>
            <a:endParaRPr sz="14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sz="14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13225" y="536400"/>
            <a:ext cx="4923600" cy="1729200"/>
          </a:xfrm>
          <a:prstGeom prst="rect">
            <a:avLst/>
          </a:prstGeom>
        </p:spPr>
        <p:txBody>
          <a:bodyPr anchorCtr="0" anchor="ctr" bIns="91425" lIns="0" spcFirstLastPara="1" rIns="0" wrap="square" tIns="91425">
            <a:noAutofit/>
          </a:bodyPr>
          <a:lstStyle>
            <a:lvl1pPr lvl="0" rtl="0">
              <a:spcBef>
                <a:spcPts val="0"/>
              </a:spcBef>
              <a:spcAft>
                <a:spcPts val="0"/>
              </a:spcAft>
              <a:buClr>
                <a:schemeClr val="accent5"/>
              </a:buClr>
              <a:buSzPts val="5200"/>
              <a:buNone/>
              <a:defRPr b="0" sz="6500">
                <a:solidFill>
                  <a:schemeClr val="accent5"/>
                </a:solidFill>
              </a:defRPr>
            </a:lvl1pPr>
            <a:lvl2pPr lvl="1" rtl="0" algn="ctr">
              <a:spcBef>
                <a:spcPts val="0"/>
              </a:spcBef>
              <a:spcAft>
                <a:spcPts val="0"/>
              </a:spcAft>
              <a:buClr>
                <a:schemeClr val="accent5"/>
              </a:buClr>
              <a:buSzPts val="5200"/>
              <a:buNone/>
              <a:defRPr sz="5200">
                <a:solidFill>
                  <a:schemeClr val="accent5"/>
                </a:solidFill>
              </a:defRPr>
            </a:lvl2pPr>
            <a:lvl3pPr lvl="2" rtl="0" algn="ctr">
              <a:spcBef>
                <a:spcPts val="0"/>
              </a:spcBef>
              <a:spcAft>
                <a:spcPts val="0"/>
              </a:spcAft>
              <a:buClr>
                <a:schemeClr val="accent5"/>
              </a:buClr>
              <a:buSzPts val="5200"/>
              <a:buNone/>
              <a:defRPr sz="5200">
                <a:solidFill>
                  <a:schemeClr val="accent5"/>
                </a:solidFill>
              </a:defRPr>
            </a:lvl3pPr>
            <a:lvl4pPr lvl="3" rtl="0" algn="ctr">
              <a:spcBef>
                <a:spcPts val="0"/>
              </a:spcBef>
              <a:spcAft>
                <a:spcPts val="0"/>
              </a:spcAft>
              <a:buClr>
                <a:schemeClr val="accent5"/>
              </a:buClr>
              <a:buSzPts val="5200"/>
              <a:buNone/>
              <a:defRPr sz="5200">
                <a:solidFill>
                  <a:schemeClr val="accent5"/>
                </a:solidFill>
              </a:defRPr>
            </a:lvl4pPr>
            <a:lvl5pPr lvl="4" rtl="0" algn="ctr">
              <a:spcBef>
                <a:spcPts val="0"/>
              </a:spcBef>
              <a:spcAft>
                <a:spcPts val="0"/>
              </a:spcAft>
              <a:buClr>
                <a:schemeClr val="accent5"/>
              </a:buClr>
              <a:buSzPts val="5200"/>
              <a:buNone/>
              <a:defRPr sz="5200">
                <a:solidFill>
                  <a:schemeClr val="accent5"/>
                </a:solidFill>
              </a:defRPr>
            </a:lvl5pPr>
            <a:lvl6pPr lvl="5" rtl="0" algn="ctr">
              <a:spcBef>
                <a:spcPts val="0"/>
              </a:spcBef>
              <a:spcAft>
                <a:spcPts val="0"/>
              </a:spcAft>
              <a:buClr>
                <a:schemeClr val="accent5"/>
              </a:buClr>
              <a:buSzPts val="5200"/>
              <a:buNone/>
              <a:defRPr sz="5200">
                <a:solidFill>
                  <a:schemeClr val="accent5"/>
                </a:solidFill>
              </a:defRPr>
            </a:lvl6pPr>
            <a:lvl7pPr lvl="6" rtl="0" algn="ctr">
              <a:spcBef>
                <a:spcPts val="0"/>
              </a:spcBef>
              <a:spcAft>
                <a:spcPts val="0"/>
              </a:spcAft>
              <a:buClr>
                <a:schemeClr val="accent5"/>
              </a:buClr>
              <a:buSzPts val="5200"/>
              <a:buNone/>
              <a:defRPr sz="5200">
                <a:solidFill>
                  <a:schemeClr val="accent5"/>
                </a:solidFill>
              </a:defRPr>
            </a:lvl7pPr>
            <a:lvl8pPr lvl="7" rtl="0" algn="ctr">
              <a:spcBef>
                <a:spcPts val="0"/>
              </a:spcBef>
              <a:spcAft>
                <a:spcPts val="0"/>
              </a:spcAft>
              <a:buClr>
                <a:schemeClr val="accent5"/>
              </a:buClr>
              <a:buSzPts val="5200"/>
              <a:buNone/>
              <a:defRPr sz="5200">
                <a:solidFill>
                  <a:schemeClr val="accent5"/>
                </a:solidFill>
              </a:defRPr>
            </a:lvl8pPr>
            <a:lvl9pPr lvl="8" rtl="0" algn="ctr">
              <a:spcBef>
                <a:spcPts val="0"/>
              </a:spcBef>
              <a:spcAft>
                <a:spcPts val="0"/>
              </a:spcAft>
              <a:buClr>
                <a:schemeClr val="accent5"/>
              </a:buClr>
              <a:buSzPts val="5200"/>
              <a:buNone/>
              <a:defRPr sz="5200">
                <a:solidFill>
                  <a:schemeClr val="accent5"/>
                </a:solidFill>
              </a:defRPr>
            </a:lvl9pPr>
          </a:lstStyle>
          <a:p/>
        </p:txBody>
      </p:sp>
      <p:sp>
        <p:nvSpPr>
          <p:cNvPr id="10" name="Google Shape;10;p2"/>
          <p:cNvSpPr txBox="1"/>
          <p:nvPr>
            <p:ph idx="1" type="subTitle"/>
          </p:nvPr>
        </p:nvSpPr>
        <p:spPr>
          <a:xfrm>
            <a:off x="713225" y="2265600"/>
            <a:ext cx="2613900" cy="738900"/>
          </a:xfrm>
          <a:prstGeom prst="rect">
            <a:avLst/>
          </a:prstGeom>
          <a:noFill/>
          <a:ln>
            <a:noFill/>
          </a:ln>
        </p:spPr>
        <p:txBody>
          <a:bodyPr anchorCtr="0" anchor="t" bIns="91425" lIns="0" spcFirstLastPara="1" rIns="0" wrap="square" tIns="91425">
            <a:noAutofit/>
          </a:bodyPr>
          <a:lstStyle>
            <a:lvl1pPr lvl="0" rtl="0">
              <a:lnSpc>
                <a:spcPct val="100000"/>
              </a:lnSpc>
              <a:spcBef>
                <a:spcPts val="0"/>
              </a:spcBef>
              <a:spcAft>
                <a:spcPts val="0"/>
              </a:spcAft>
              <a:buClr>
                <a:schemeClr val="accent6"/>
              </a:buClr>
              <a:buSzPts val="1400"/>
              <a:buFont typeface="Montserrat"/>
              <a:buNone/>
              <a:defRPr sz="1700">
                <a:solidFill>
                  <a:schemeClr val="accent5"/>
                </a:solidFill>
                <a:latin typeface="Montserrat"/>
                <a:ea typeface="Montserrat"/>
                <a:cs typeface="Montserrat"/>
                <a:sym typeface="Montserrat"/>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grpSp>
        <p:nvGrpSpPr>
          <p:cNvPr id="11" name="Google Shape;11;p2"/>
          <p:cNvGrpSpPr/>
          <p:nvPr/>
        </p:nvGrpSpPr>
        <p:grpSpPr>
          <a:xfrm>
            <a:off x="114394" y="3369600"/>
            <a:ext cx="1522368" cy="2445064"/>
            <a:chOff x="114394" y="3369600"/>
            <a:chExt cx="1522368" cy="2445064"/>
          </a:xfrm>
        </p:grpSpPr>
        <p:sp>
          <p:nvSpPr>
            <p:cNvPr id="12" name="Google Shape;12;p2"/>
            <p:cNvSpPr/>
            <p:nvPr/>
          </p:nvSpPr>
          <p:spPr>
            <a:xfrm>
              <a:off x="757763" y="4603505"/>
              <a:ext cx="34754" cy="35222"/>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57130" y="4687080"/>
              <a:ext cx="35999" cy="34664"/>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57763" y="4770717"/>
              <a:ext cx="34754" cy="34602"/>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57763" y="4853692"/>
              <a:ext cx="34754" cy="35243"/>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57763" y="4937309"/>
              <a:ext cx="34754" cy="35222"/>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57763" y="5020925"/>
              <a:ext cx="34754" cy="34581"/>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94531" y="4020826"/>
              <a:ext cx="218693" cy="218693"/>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03865" y="4130132"/>
              <a:ext cx="19" cy="208524"/>
            </a:xfrm>
            <a:custGeom>
              <a:rect b="b" l="l" r="r" t="t"/>
              <a:pathLst>
                <a:path extrusionOk="0" fill="none" h="11217" w="1">
                  <a:moveTo>
                    <a:pt x="0" y="0"/>
                  </a:moveTo>
                  <a:lnTo>
                    <a:pt x="0" y="11216"/>
                  </a:lnTo>
                </a:path>
              </a:pathLst>
            </a:custGeom>
            <a:noFill/>
            <a:ln cap="flat" cmpd="sng" w="952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84271" y="4689462"/>
              <a:ext cx="127156" cy="127156"/>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47838" y="4753038"/>
              <a:ext cx="19" cy="467334"/>
            </a:xfrm>
            <a:custGeom>
              <a:rect b="b" l="l" r="r" t="t"/>
              <a:pathLst>
                <a:path extrusionOk="0" fill="none" h="25139" w="1">
                  <a:moveTo>
                    <a:pt x="0" y="1"/>
                  </a:moveTo>
                  <a:lnTo>
                    <a:pt x="0" y="25138"/>
                  </a:lnTo>
                </a:path>
              </a:pathLst>
            </a:custGeom>
            <a:noFill/>
            <a:ln cap="flat" cmpd="sng" w="952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516663" y="492270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298200" y="492270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079738" y="492270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14411" y="4384149"/>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48914" y="4618652"/>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14394" y="3369600"/>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14394" y="3543955"/>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14394" y="3719237"/>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14394" y="3893592"/>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14394" y="4067947"/>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14394" y="4242302"/>
              <a:ext cx="71999" cy="735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 name="Google Shape;33;p2"/>
          <p:cNvGrpSpPr/>
          <p:nvPr/>
        </p:nvGrpSpPr>
        <p:grpSpPr>
          <a:xfrm>
            <a:off x="7720039" y="-540787"/>
            <a:ext cx="2310911" cy="3509064"/>
            <a:chOff x="7720039" y="-540787"/>
            <a:chExt cx="2310911" cy="3509064"/>
          </a:xfrm>
        </p:grpSpPr>
        <p:sp>
          <p:nvSpPr>
            <p:cNvPr id="34" name="Google Shape;34;p2"/>
            <p:cNvSpPr/>
            <p:nvPr/>
          </p:nvSpPr>
          <p:spPr>
            <a:xfrm rot="5400000">
              <a:off x="8331797" y="-463455"/>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8735144" y="1710953"/>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8735144" y="1885309"/>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8735144" y="2060590"/>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8735144" y="2234945"/>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8735144" y="2409301"/>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8735144" y="2583656"/>
              <a:ext cx="71999" cy="735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437730" y="1096456"/>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528328" y="1186144"/>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611990" y="762746"/>
              <a:ext cx="246309" cy="246309"/>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735135" y="904453"/>
              <a:ext cx="21" cy="23485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735138" y="1250092"/>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8735138" y="1389267"/>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8735138" y="1528442"/>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 name="Google Shape;48;p2"/>
            <p:cNvGrpSpPr/>
            <p:nvPr/>
          </p:nvGrpSpPr>
          <p:grpSpPr>
            <a:xfrm>
              <a:off x="7996320" y="-540787"/>
              <a:ext cx="441415" cy="1054718"/>
              <a:chOff x="8588195" y="1559125"/>
              <a:chExt cx="441415" cy="1054718"/>
            </a:xfrm>
          </p:grpSpPr>
          <p:sp>
            <p:nvSpPr>
              <p:cNvPr id="49" name="Google Shape;49;p2"/>
              <p:cNvSpPr/>
              <p:nvPr/>
            </p:nvSpPr>
            <p:spPr>
              <a:xfrm>
                <a:off x="8626828" y="15591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8772543" y="15591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8918286" y="1559125"/>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8934443" y="2518081"/>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8761319" y="2518081"/>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8588195" y="2518081"/>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8858310" y="2409312"/>
              <a:ext cx="122397" cy="558965"/>
              <a:chOff x="8740385" y="3215087"/>
              <a:chExt cx="122397" cy="558965"/>
            </a:xfrm>
          </p:grpSpPr>
          <p:sp>
            <p:nvSpPr>
              <p:cNvPr id="56" name="Google Shape;56;p2"/>
              <p:cNvSpPr/>
              <p:nvPr/>
            </p:nvSpPr>
            <p:spPr>
              <a:xfrm>
                <a:off x="8741144" y="3215087"/>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8740385" y="3433921"/>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8740385" y="3652779"/>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2"/>
        </a:solidFill>
      </p:bgPr>
    </p:bg>
    <p:spTree>
      <p:nvGrpSpPr>
        <p:cNvPr id="444" name="Shape 444"/>
        <p:cNvGrpSpPr/>
        <p:nvPr/>
      </p:nvGrpSpPr>
      <p:grpSpPr>
        <a:xfrm>
          <a:off x="0" y="0"/>
          <a:ext cx="0" cy="0"/>
          <a:chOff x="0" y="0"/>
          <a:chExt cx="0" cy="0"/>
        </a:xfrm>
      </p:grpSpPr>
      <p:sp>
        <p:nvSpPr>
          <p:cNvPr id="445" name="Google Shape;445;p11"/>
          <p:cNvSpPr txBox="1"/>
          <p:nvPr>
            <p:ph hasCustomPrompt="1" type="title"/>
          </p:nvPr>
        </p:nvSpPr>
        <p:spPr>
          <a:xfrm>
            <a:off x="1419425" y="1390475"/>
            <a:ext cx="6305100" cy="1467600"/>
          </a:xfrm>
          <a:prstGeom prst="rect">
            <a:avLst/>
          </a:prstGeom>
        </p:spPr>
        <p:txBody>
          <a:bodyPr anchorCtr="0" anchor="t" bIns="91425" lIns="0" spcFirstLastPara="1" rIns="0" wrap="square" tIns="91425">
            <a:noAutofit/>
          </a:bodyPr>
          <a:lstStyle>
            <a:lvl1pPr lvl="0" rtl="0" algn="ctr">
              <a:spcBef>
                <a:spcPts val="0"/>
              </a:spcBef>
              <a:spcAft>
                <a:spcPts val="0"/>
              </a:spcAft>
              <a:buClr>
                <a:schemeClr val="accent5"/>
              </a:buClr>
              <a:buSzPts val="9600"/>
              <a:buNone/>
              <a:defRPr b="0" sz="9500">
                <a:solidFill>
                  <a:schemeClr val="accent5"/>
                </a:solidFill>
              </a:defRPr>
            </a:lvl1pPr>
            <a:lvl2pPr lvl="1" rtl="0" algn="ctr">
              <a:spcBef>
                <a:spcPts val="0"/>
              </a:spcBef>
              <a:spcAft>
                <a:spcPts val="0"/>
              </a:spcAft>
              <a:buClr>
                <a:schemeClr val="accent5"/>
              </a:buClr>
              <a:buSzPts val="9600"/>
              <a:buNone/>
              <a:defRPr sz="9600">
                <a:solidFill>
                  <a:schemeClr val="accent5"/>
                </a:solidFill>
              </a:defRPr>
            </a:lvl2pPr>
            <a:lvl3pPr lvl="2" rtl="0" algn="ctr">
              <a:spcBef>
                <a:spcPts val="0"/>
              </a:spcBef>
              <a:spcAft>
                <a:spcPts val="0"/>
              </a:spcAft>
              <a:buClr>
                <a:schemeClr val="accent5"/>
              </a:buClr>
              <a:buSzPts val="9600"/>
              <a:buNone/>
              <a:defRPr sz="9600">
                <a:solidFill>
                  <a:schemeClr val="accent5"/>
                </a:solidFill>
              </a:defRPr>
            </a:lvl3pPr>
            <a:lvl4pPr lvl="3" rtl="0" algn="ctr">
              <a:spcBef>
                <a:spcPts val="0"/>
              </a:spcBef>
              <a:spcAft>
                <a:spcPts val="0"/>
              </a:spcAft>
              <a:buClr>
                <a:schemeClr val="accent5"/>
              </a:buClr>
              <a:buSzPts val="9600"/>
              <a:buNone/>
              <a:defRPr sz="9600">
                <a:solidFill>
                  <a:schemeClr val="accent5"/>
                </a:solidFill>
              </a:defRPr>
            </a:lvl4pPr>
            <a:lvl5pPr lvl="4" rtl="0" algn="ctr">
              <a:spcBef>
                <a:spcPts val="0"/>
              </a:spcBef>
              <a:spcAft>
                <a:spcPts val="0"/>
              </a:spcAft>
              <a:buClr>
                <a:schemeClr val="accent5"/>
              </a:buClr>
              <a:buSzPts val="9600"/>
              <a:buNone/>
              <a:defRPr sz="9600">
                <a:solidFill>
                  <a:schemeClr val="accent5"/>
                </a:solidFill>
              </a:defRPr>
            </a:lvl5pPr>
            <a:lvl6pPr lvl="5" rtl="0" algn="ctr">
              <a:spcBef>
                <a:spcPts val="0"/>
              </a:spcBef>
              <a:spcAft>
                <a:spcPts val="0"/>
              </a:spcAft>
              <a:buClr>
                <a:schemeClr val="accent5"/>
              </a:buClr>
              <a:buSzPts val="9600"/>
              <a:buNone/>
              <a:defRPr sz="9600">
                <a:solidFill>
                  <a:schemeClr val="accent5"/>
                </a:solidFill>
              </a:defRPr>
            </a:lvl6pPr>
            <a:lvl7pPr lvl="6" rtl="0" algn="ctr">
              <a:spcBef>
                <a:spcPts val="0"/>
              </a:spcBef>
              <a:spcAft>
                <a:spcPts val="0"/>
              </a:spcAft>
              <a:buClr>
                <a:schemeClr val="accent5"/>
              </a:buClr>
              <a:buSzPts val="9600"/>
              <a:buNone/>
              <a:defRPr sz="9600">
                <a:solidFill>
                  <a:schemeClr val="accent5"/>
                </a:solidFill>
              </a:defRPr>
            </a:lvl7pPr>
            <a:lvl8pPr lvl="7" rtl="0" algn="ctr">
              <a:spcBef>
                <a:spcPts val="0"/>
              </a:spcBef>
              <a:spcAft>
                <a:spcPts val="0"/>
              </a:spcAft>
              <a:buClr>
                <a:schemeClr val="accent5"/>
              </a:buClr>
              <a:buSzPts val="9600"/>
              <a:buNone/>
              <a:defRPr sz="9600">
                <a:solidFill>
                  <a:schemeClr val="accent5"/>
                </a:solidFill>
              </a:defRPr>
            </a:lvl8pPr>
            <a:lvl9pPr lvl="8" rtl="0" algn="ctr">
              <a:spcBef>
                <a:spcPts val="0"/>
              </a:spcBef>
              <a:spcAft>
                <a:spcPts val="0"/>
              </a:spcAft>
              <a:buClr>
                <a:schemeClr val="accent5"/>
              </a:buClr>
              <a:buSzPts val="9600"/>
              <a:buNone/>
              <a:defRPr sz="9600">
                <a:solidFill>
                  <a:schemeClr val="accent5"/>
                </a:solidFill>
              </a:defRPr>
            </a:lvl9pPr>
          </a:lstStyle>
          <a:p>
            <a:r>
              <a:t>xx%</a:t>
            </a:r>
          </a:p>
        </p:txBody>
      </p:sp>
      <p:sp>
        <p:nvSpPr>
          <p:cNvPr id="446" name="Google Shape;446;p11"/>
          <p:cNvSpPr txBox="1"/>
          <p:nvPr>
            <p:ph idx="1" type="subTitle"/>
          </p:nvPr>
        </p:nvSpPr>
        <p:spPr>
          <a:xfrm>
            <a:off x="1419425" y="2858000"/>
            <a:ext cx="6305100" cy="461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600"/>
              <a:buFont typeface="Montserrat"/>
              <a:buNone/>
              <a:defRPr sz="1800">
                <a:solidFill>
                  <a:schemeClr val="accent5"/>
                </a:solidFill>
                <a:latin typeface="Montserrat"/>
                <a:ea typeface="Montserrat"/>
                <a:cs typeface="Montserrat"/>
                <a:sym typeface="Montserrat"/>
              </a:defRPr>
            </a:lvl1pPr>
            <a:lvl2pPr lvl="1" rtl="0" algn="ctr">
              <a:lnSpc>
                <a:spcPct val="100000"/>
              </a:lnSpc>
              <a:spcBef>
                <a:spcPts val="0"/>
              </a:spcBef>
              <a:spcAft>
                <a:spcPts val="0"/>
              </a:spcAft>
              <a:buClr>
                <a:schemeClr val="accent5"/>
              </a:buClr>
              <a:buSzPts val="1600"/>
              <a:buNone/>
              <a:defRPr sz="1600">
                <a:solidFill>
                  <a:schemeClr val="accent5"/>
                </a:solidFill>
              </a:defRPr>
            </a:lvl2pPr>
            <a:lvl3pPr lvl="2" rtl="0" algn="ctr">
              <a:lnSpc>
                <a:spcPct val="100000"/>
              </a:lnSpc>
              <a:spcBef>
                <a:spcPts val="0"/>
              </a:spcBef>
              <a:spcAft>
                <a:spcPts val="0"/>
              </a:spcAft>
              <a:buClr>
                <a:schemeClr val="accent5"/>
              </a:buClr>
              <a:buSzPts val="1600"/>
              <a:buNone/>
              <a:defRPr sz="1600">
                <a:solidFill>
                  <a:schemeClr val="accent5"/>
                </a:solidFill>
              </a:defRPr>
            </a:lvl3pPr>
            <a:lvl4pPr lvl="3" rtl="0" algn="ctr">
              <a:lnSpc>
                <a:spcPct val="100000"/>
              </a:lnSpc>
              <a:spcBef>
                <a:spcPts val="0"/>
              </a:spcBef>
              <a:spcAft>
                <a:spcPts val="0"/>
              </a:spcAft>
              <a:buClr>
                <a:schemeClr val="accent5"/>
              </a:buClr>
              <a:buSzPts val="1600"/>
              <a:buNone/>
              <a:defRPr sz="1600">
                <a:solidFill>
                  <a:schemeClr val="accent5"/>
                </a:solidFill>
              </a:defRPr>
            </a:lvl4pPr>
            <a:lvl5pPr lvl="4" rtl="0" algn="ctr">
              <a:lnSpc>
                <a:spcPct val="100000"/>
              </a:lnSpc>
              <a:spcBef>
                <a:spcPts val="0"/>
              </a:spcBef>
              <a:spcAft>
                <a:spcPts val="0"/>
              </a:spcAft>
              <a:buClr>
                <a:schemeClr val="accent5"/>
              </a:buClr>
              <a:buSzPts val="1600"/>
              <a:buNone/>
              <a:defRPr sz="1600">
                <a:solidFill>
                  <a:schemeClr val="accent5"/>
                </a:solidFill>
              </a:defRPr>
            </a:lvl5pPr>
            <a:lvl6pPr lvl="5" rtl="0" algn="ctr">
              <a:lnSpc>
                <a:spcPct val="100000"/>
              </a:lnSpc>
              <a:spcBef>
                <a:spcPts val="0"/>
              </a:spcBef>
              <a:spcAft>
                <a:spcPts val="0"/>
              </a:spcAft>
              <a:buClr>
                <a:schemeClr val="accent5"/>
              </a:buClr>
              <a:buSzPts val="1600"/>
              <a:buNone/>
              <a:defRPr sz="1600">
                <a:solidFill>
                  <a:schemeClr val="accent5"/>
                </a:solidFill>
              </a:defRPr>
            </a:lvl6pPr>
            <a:lvl7pPr lvl="6" rtl="0" algn="ctr">
              <a:lnSpc>
                <a:spcPct val="100000"/>
              </a:lnSpc>
              <a:spcBef>
                <a:spcPts val="0"/>
              </a:spcBef>
              <a:spcAft>
                <a:spcPts val="0"/>
              </a:spcAft>
              <a:buClr>
                <a:schemeClr val="accent5"/>
              </a:buClr>
              <a:buSzPts val="1600"/>
              <a:buNone/>
              <a:defRPr sz="1600">
                <a:solidFill>
                  <a:schemeClr val="accent5"/>
                </a:solidFill>
              </a:defRPr>
            </a:lvl7pPr>
            <a:lvl8pPr lvl="7" rtl="0" algn="ctr">
              <a:lnSpc>
                <a:spcPct val="100000"/>
              </a:lnSpc>
              <a:spcBef>
                <a:spcPts val="0"/>
              </a:spcBef>
              <a:spcAft>
                <a:spcPts val="0"/>
              </a:spcAft>
              <a:buClr>
                <a:schemeClr val="accent5"/>
              </a:buClr>
              <a:buSzPts val="1600"/>
              <a:buNone/>
              <a:defRPr sz="1600">
                <a:solidFill>
                  <a:schemeClr val="accent5"/>
                </a:solidFill>
              </a:defRPr>
            </a:lvl8pPr>
            <a:lvl9pPr lvl="8" rtl="0" algn="ctr">
              <a:lnSpc>
                <a:spcPct val="100000"/>
              </a:lnSpc>
              <a:spcBef>
                <a:spcPts val="0"/>
              </a:spcBef>
              <a:spcAft>
                <a:spcPts val="0"/>
              </a:spcAft>
              <a:buClr>
                <a:schemeClr val="accent5"/>
              </a:buClr>
              <a:buSzPts val="1600"/>
              <a:buNone/>
              <a:defRPr sz="1600">
                <a:solidFill>
                  <a:schemeClr val="accent5"/>
                </a:solidFill>
              </a:defRPr>
            </a:lvl9pPr>
          </a:lstStyle>
          <a:p/>
        </p:txBody>
      </p:sp>
      <p:grpSp>
        <p:nvGrpSpPr>
          <p:cNvPr id="447" name="Google Shape;447;p11"/>
          <p:cNvGrpSpPr/>
          <p:nvPr/>
        </p:nvGrpSpPr>
        <p:grpSpPr>
          <a:xfrm>
            <a:off x="-754885" y="-712938"/>
            <a:ext cx="10678936" cy="7105133"/>
            <a:chOff x="-754885" y="-712938"/>
            <a:chExt cx="10678936" cy="7105133"/>
          </a:xfrm>
        </p:grpSpPr>
        <p:sp>
          <p:nvSpPr>
            <p:cNvPr id="448" name="Google Shape;448;p11"/>
            <p:cNvSpPr/>
            <p:nvPr/>
          </p:nvSpPr>
          <p:spPr>
            <a:xfrm rot="5400000">
              <a:off x="8424672" y="3629895"/>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1"/>
            <p:cNvSpPr/>
            <p:nvPr/>
          </p:nvSpPr>
          <p:spPr>
            <a:xfrm>
              <a:off x="8657111" y="2161378"/>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1"/>
            <p:cNvSpPr/>
            <p:nvPr/>
          </p:nvSpPr>
          <p:spPr>
            <a:xfrm>
              <a:off x="8657111" y="2336681"/>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1"/>
            <p:cNvSpPr/>
            <p:nvPr/>
          </p:nvSpPr>
          <p:spPr>
            <a:xfrm>
              <a:off x="8657111" y="251291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1"/>
            <p:cNvSpPr/>
            <p:nvPr/>
          </p:nvSpPr>
          <p:spPr>
            <a:xfrm>
              <a:off x="8657111" y="268821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a:off x="8657111" y="2863521"/>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a:off x="8657111" y="3038824"/>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a:off x="8188558" y="3136340"/>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a:off x="8365149" y="3312300"/>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457" name="Google Shape;457;p11"/>
            <p:cNvSpPr/>
            <p:nvPr/>
          </p:nvSpPr>
          <p:spPr>
            <a:xfrm>
              <a:off x="8619028" y="35118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a:off x="8764743" y="35118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a:off x="8910486" y="3511825"/>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a:off x="8926643" y="4470781"/>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a:off x="8753519" y="4470781"/>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a:off x="8580395" y="4470781"/>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a:off x="8226125" y="4704218"/>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5400000">
              <a:off x="39897" y="-473267"/>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a:off x="114720" y="156328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a:off x="254311" y="156328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a:off x="393928" y="1563281"/>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a:off x="114400" y="-348687"/>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a:off x="-754885" y="1062067"/>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a:off x="-754885" y="1201242"/>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a:off x="-754885" y="1340417"/>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a:off x="843618" y="742578"/>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a:off x="957000" y="855934"/>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a:off x="662405" y="1021531"/>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a:off x="753003" y="1111219"/>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a:off x="1856350" y="11665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a:off x="1637500" y="11665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a:off x="1419425" y="11665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a:off x="8265561" y="1431470"/>
              <a:ext cx="135500" cy="135500"/>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1"/>
            <p:cNvSpPr/>
            <p:nvPr/>
          </p:nvSpPr>
          <p:spPr>
            <a:xfrm>
              <a:off x="8333307" y="1498769"/>
              <a:ext cx="20" cy="498004"/>
            </a:xfrm>
            <a:custGeom>
              <a:rect b="b" l="l" r="r" t="t"/>
              <a:pathLst>
                <a:path extrusionOk="0" fill="none" h="25139" w="1">
                  <a:moveTo>
                    <a:pt x="0" y="1"/>
                  </a:moveTo>
                  <a:lnTo>
                    <a:pt x="0" y="2513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a:off x="8808197" y="1883037"/>
              <a:ext cx="121637" cy="121384"/>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a:off x="8807817" y="2103463"/>
              <a:ext cx="122397" cy="121409"/>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a:off x="8807817" y="2323914"/>
              <a:ext cx="122397" cy="122167"/>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a:off x="8423819" y="1739593"/>
              <a:ext cx="233045" cy="233045"/>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a:off x="8540341" y="1854420"/>
              <a:ext cx="20" cy="222209"/>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a:off x="8666375" y="-82162"/>
              <a:ext cx="363702" cy="113374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a:off x="7711988" y="-712938"/>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a:off x="7858484" y="675541"/>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a:off x="1070411" y="460349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1"/>
            <p:cNvSpPr/>
            <p:nvPr/>
          </p:nvSpPr>
          <p:spPr>
            <a:xfrm>
              <a:off x="1304914" y="4837993"/>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1"/>
            <p:cNvSpPr/>
            <p:nvPr/>
          </p:nvSpPr>
          <p:spPr>
            <a:xfrm>
              <a:off x="8628240" y="1292280"/>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1"/>
            <p:cNvSpPr/>
            <p:nvPr/>
          </p:nvSpPr>
          <p:spPr>
            <a:xfrm>
              <a:off x="8628240" y="1431455"/>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1"/>
            <p:cNvSpPr/>
            <p:nvPr/>
          </p:nvSpPr>
          <p:spPr>
            <a:xfrm>
              <a:off x="8628240" y="1570630"/>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1"/>
            <p:cNvSpPr/>
            <p:nvPr/>
          </p:nvSpPr>
          <p:spPr>
            <a:xfrm>
              <a:off x="468491" y="3981207"/>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1"/>
            <p:cNvSpPr/>
            <p:nvPr/>
          </p:nvSpPr>
          <p:spPr>
            <a:xfrm>
              <a:off x="261221" y="4497991"/>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1"/>
            <p:cNvSpPr/>
            <p:nvPr/>
          </p:nvSpPr>
          <p:spPr>
            <a:xfrm>
              <a:off x="889072" y="3890019"/>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a:off x="888439" y="3976553"/>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a:off x="889072" y="4063151"/>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a:off x="889072" y="4149063"/>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a:off x="889072" y="4235640"/>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a:off x="889072" y="4322216"/>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a:off x="-194400" y="3560437"/>
              <a:ext cx="396114" cy="395536"/>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a:off x="461390" y="2806493"/>
              <a:ext cx="344566" cy="893589"/>
            </a:xfrm>
            <a:custGeom>
              <a:rect b="b" l="l" r="r" t="t"/>
              <a:pathLst>
                <a:path extrusionOk="0" fill="none" h="46354" w="17874">
                  <a:moveTo>
                    <a:pt x="8937" y="46353"/>
                  </a:moveTo>
                  <a:lnTo>
                    <a:pt x="8937" y="46353"/>
                  </a:lnTo>
                  <a:cubicBezTo>
                    <a:pt x="4013" y="46353"/>
                    <a:pt x="1" y="42341"/>
                    <a:pt x="1" y="37417"/>
                  </a:cubicBezTo>
                  <a:lnTo>
                    <a:pt x="1" y="8937"/>
                  </a:lnTo>
                  <a:cubicBezTo>
                    <a:pt x="1" y="3982"/>
                    <a:pt x="4013" y="0"/>
                    <a:pt x="8937" y="0"/>
                  </a:cubicBezTo>
                  <a:lnTo>
                    <a:pt x="8937" y="0"/>
                  </a:lnTo>
                  <a:cubicBezTo>
                    <a:pt x="13861" y="0"/>
                    <a:pt x="17873" y="3982"/>
                    <a:pt x="17873" y="8937"/>
                  </a:cubicBezTo>
                  <a:lnTo>
                    <a:pt x="17873" y="37417"/>
                  </a:lnTo>
                  <a:cubicBezTo>
                    <a:pt x="17873" y="42341"/>
                    <a:pt x="13861" y="46353"/>
                    <a:pt x="8937" y="46353"/>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a:off x="236844" y="2671362"/>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a:off x="236085" y="2890196"/>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a:off x="236085" y="3109054"/>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a:off x="687018" y="3560428"/>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a:off x="800400" y="3673784"/>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a:off x="113933" y="4063833"/>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a:off x="114726" y="4322212"/>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a:off x="7423172" y="672557"/>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a:off x="7422539" y="759090"/>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a:off x="7423172" y="845688"/>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a:off x="7423172" y="931601"/>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a:off x="7423172" y="1018177"/>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a:off x="7423172" y="1104754"/>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a:off x="7521844" y="116653"/>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a:off x="7521844" y="291009"/>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a:off x="7521844" y="466290"/>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a:off x="7521844" y="640645"/>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a:off x="7521844" y="815001"/>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a:off x="7738363" y="488857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a:off x="7519513" y="488857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a:off x="7301438" y="488857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525" name="Shape 5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526" name="Shape 526"/>
        <p:cNvGrpSpPr/>
        <p:nvPr/>
      </p:nvGrpSpPr>
      <p:grpSpPr>
        <a:xfrm>
          <a:off x="0" y="0"/>
          <a:ext cx="0" cy="0"/>
          <a:chOff x="0" y="0"/>
          <a:chExt cx="0" cy="0"/>
        </a:xfrm>
      </p:grpSpPr>
      <p:grpSp>
        <p:nvGrpSpPr>
          <p:cNvPr id="527" name="Google Shape;527;p13"/>
          <p:cNvGrpSpPr/>
          <p:nvPr/>
        </p:nvGrpSpPr>
        <p:grpSpPr>
          <a:xfrm>
            <a:off x="-39257" y="3450375"/>
            <a:ext cx="1962628" cy="2744655"/>
            <a:chOff x="-39257" y="3450375"/>
            <a:chExt cx="1962628" cy="2744655"/>
          </a:xfrm>
        </p:grpSpPr>
        <p:sp>
          <p:nvSpPr>
            <p:cNvPr id="528" name="Google Shape;528;p13"/>
            <p:cNvSpPr/>
            <p:nvPr/>
          </p:nvSpPr>
          <p:spPr>
            <a:xfrm>
              <a:off x="274619" y="3450375"/>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3"/>
            <p:cNvSpPr/>
            <p:nvPr/>
          </p:nvSpPr>
          <p:spPr>
            <a:xfrm>
              <a:off x="273860" y="3669208"/>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3"/>
            <p:cNvSpPr/>
            <p:nvPr/>
          </p:nvSpPr>
          <p:spPr>
            <a:xfrm>
              <a:off x="273860" y="3888067"/>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3"/>
            <p:cNvSpPr/>
            <p:nvPr/>
          </p:nvSpPr>
          <p:spPr>
            <a:xfrm>
              <a:off x="827832" y="486548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3"/>
            <p:cNvSpPr/>
            <p:nvPr/>
          </p:nvSpPr>
          <p:spPr>
            <a:xfrm>
              <a:off x="967423" y="486548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3"/>
            <p:cNvSpPr/>
            <p:nvPr/>
          </p:nvSpPr>
          <p:spPr>
            <a:xfrm>
              <a:off x="1107040" y="4865481"/>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3"/>
            <p:cNvSpPr/>
            <p:nvPr/>
          </p:nvSpPr>
          <p:spPr>
            <a:xfrm>
              <a:off x="114407" y="3659716"/>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3"/>
            <p:cNvSpPr/>
            <p:nvPr/>
          </p:nvSpPr>
          <p:spPr>
            <a:xfrm>
              <a:off x="114407" y="3834071"/>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3"/>
            <p:cNvSpPr/>
            <p:nvPr/>
          </p:nvSpPr>
          <p:spPr>
            <a:xfrm>
              <a:off x="114407" y="400935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3"/>
            <p:cNvSpPr/>
            <p:nvPr/>
          </p:nvSpPr>
          <p:spPr>
            <a:xfrm>
              <a:off x="114407" y="418370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3"/>
            <p:cNvSpPr/>
            <p:nvPr/>
          </p:nvSpPr>
          <p:spPr>
            <a:xfrm>
              <a:off x="114407" y="4358063"/>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3"/>
            <p:cNvSpPr/>
            <p:nvPr/>
          </p:nvSpPr>
          <p:spPr>
            <a:xfrm>
              <a:off x="1371811" y="476451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3"/>
            <p:cNvSpPr/>
            <p:nvPr/>
          </p:nvSpPr>
          <p:spPr>
            <a:xfrm>
              <a:off x="1606314" y="4999018"/>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3"/>
            <p:cNvSpPr/>
            <p:nvPr/>
          </p:nvSpPr>
          <p:spPr>
            <a:xfrm>
              <a:off x="347900" y="4865465"/>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3"/>
            <p:cNvSpPr/>
            <p:nvPr/>
          </p:nvSpPr>
          <p:spPr>
            <a:xfrm>
              <a:off x="-39257" y="4955686"/>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3"/>
            <p:cNvSpPr/>
            <p:nvPr/>
          </p:nvSpPr>
          <p:spPr>
            <a:xfrm>
              <a:off x="92483" y="4513540"/>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3"/>
            <p:cNvSpPr/>
            <p:nvPr/>
          </p:nvSpPr>
          <p:spPr>
            <a:xfrm>
              <a:off x="269074" y="4689500"/>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grpSp>
      <p:grpSp>
        <p:nvGrpSpPr>
          <p:cNvPr id="545" name="Google Shape;545;p13"/>
          <p:cNvGrpSpPr/>
          <p:nvPr/>
        </p:nvGrpSpPr>
        <p:grpSpPr>
          <a:xfrm>
            <a:off x="7446063" y="-142644"/>
            <a:ext cx="2269796" cy="2516259"/>
            <a:chOff x="7446063" y="-142644"/>
            <a:chExt cx="2269796" cy="2516259"/>
          </a:xfrm>
        </p:grpSpPr>
        <p:sp>
          <p:nvSpPr>
            <p:cNvPr id="546" name="Google Shape;546;p13"/>
            <p:cNvSpPr/>
            <p:nvPr/>
          </p:nvSpPr>
          <p:spPr>
            <a:xfrm>
              <a:off x="8994222" y="1424357"/>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3"/>
            <p:cNvSpPr/>
            <p:nvPr/>
          </p:nvSpPr>
          <p:spPr>
            <a:xfrm>
              <a:off x="8993589" y="1510890"/>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3"/>
            <p:cNvSpPr/>
            <p:nvPr/>
          </p:nvSpPr>
          <p:spPr>
            <a:xfrm>
              <a:off x="8994222" y="1597488"/>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3"/>
            <p:cNvSpPr/>
            <p:nvPr/>
          </p:nvSpPr>
          <p:spPr>
            <a:xfrm>
              <a:off x="8994222" y="1683401"/>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3"/>
            <p:cNvSpPr/>
            <p:nvPr/>
          </p:nvSpPr>
          <p:spPr>
            <a:xfrm>
              <a:off x="8994222" y="1769977"/>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3"/>
            <p:cNvSpPr/>
            <p:nvPr/>
          </p:nvSpPr>
          <p:spPr>
            <a:xfrm>
              <a:off x="8994222" y="1856554"/>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3"/>
            <p:cNvSpPr/>
            <p:nvPr/>
          </p:nvSpPr>
          <p:spPr>
            <a:xfrm rot="5400000">
              <a:off x="8336322" y="-320567"/>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3"/>
            <p:cNvSpPr/>
            <p:nvPr/>
          </p:nvSpPr>
          <p:spPr>
            <a:xfrm>
              <a:off x="8235775" y="864306"/>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3"/>
            <p:cNvSpPr/>
            <p:nvPr/>
          </p:nvSpPr>
          <p:spPr>
            <a:xfrm>
              <a:off x="8862686" y="1597491"/>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3"/>
            <p:cNvSpPr/>
            <p:nvPr/>
          </p:nvSpPr>
          <p:spPr>
            <a:xfrm>
              <a:off x="8862686" y="1772793"/>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3"/>
            <p:cNvSpPr/>
            <p:nvPr/>
          </p:nvSpPr>
          <p:spPr>
            <a:xfrm>
              <a:off x="8862686" y="194902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3"/>
            <p:cNvSpPr/>
            <p:nvPr/>
          </p:nvSpPr>
          <p:spPr>
            <a:xfrm>
              <a:off x="8862686" y="2124330"/>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3"/>
            <p:cNvSpPr/>
            <p:nvPr/>
          </p:nvSpPr>
          <p:spPr>
            <a:xfrm>
              <a:off x="8862686" y="2299633"/>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a:off x="7882988" y="11665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a:off x="7664138" y="11665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a:off x="7446063" y="11665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a:off x="8681443" y="1201243"/>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a:off x="8772041" y="1290932"/>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a:off x="8681445" y="-142644"/>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a:off x="8821036" y="-142644"/>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a:off x="8960653" y="-142644"/>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 name="Google Shape;567;p13"/>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568" name="Shape 568"/>
        <p:cNvGrpSpPr/>
        <p:nvPr/>
      </p:nvGrpSpPr>
      <p:grpSpPr>
        <a:xfrm>
          <a:off x="0" y="0"/>
          <a:ext cx="0" cy="0"/>
          <a:chOff x="0" y="0"/>
          <a:chExt cx="0" cy="0"/>
        </a:xfrm>
      </p:grpSpPr>
      <p:grpSp>
        <p:nvGrpSpPr>
          <p:cNvPr id="569" name="Google Shape;569;p14"/>
          <p:cNvGrpSpPr/>
          <p:nvPr/>
        </p:nvGrpSpPr>
        <p:grpSpPr>
          <a:xfrm>
            <a:off x="-831360" y="-855188"/>
            <a:ext cx="10621182" cy="7533758"/>
            <a:chOff x="-831360" y="-855188"/>
            <a:chExt cx="10621182" cy="7533758"/>
          </a:xfrm>
        </p:grpSpPr>
        <p:sp>
          <p:nvSpPr>
            <p:cNvPr id="570" name="Google Shape;570;p14"/>
            <p:cNvSpPr/>
            <p:nvPr/>
          </p:nvSpPr>
          <p:spPr>
            <a:xfrm>
              <a:off x="8907969" y="1278062"/>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4"/>
            <p:cNvSpPr/>
            <p:nvPr/>
          </p:nvSpPr>
          <p:spPr>
            <a:xfrm>
              <a:off x="8907210" y="1496896"/>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4"/>
            <p:cNvSpPr/>
            <p:nvPr/>
          </p:nvSpPr>
          <p:spPr>
            <a:xfrm>
              <a:off x="8907210" y="1715754"/>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4"/>
            <p:cNvSpPr/>
            <p:nvPr/>
          </p:nvSpPr>
          <p:spPr>
            <a:xfrm>
              <a:off x="7779276" y="-855188"/>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4"/>
            <p:cNvSpPr/>
            <p:nvPr/>
          </p:nvSpPr>
          <p:spPr>
            <a:xfrm>
              <a:off x="7925771" y="533291"/>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4"/>
            <p:cNvSpPr/>
            <p:nvPr/>
          </p:nvSpPr>
          <p:spPr>
            <a:xfrm>
              <a:off x="8802830" y="797403"/>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4"/>
            <p:cNvSpPr/>
            <p:nvPr/>
          </p:nvSpPr>
          <p:spPr>
            <a:xfrm>
              <a:off x="8916213" y="910759"/>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4"/>
            <p:cNvSpPr/>
            <p:nvPr/>
          </p:nvSpPr>
          <p:spPr>
            <a:xfrm>
              <a:off x="7557036" y="345153"/>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4"/>
            <p:cNvSpPr/>
            <p:nvPr/>
          </p:nvSpPr>
          <p:spPr>
            <a:xfrm>
              <a:off x="7557036" y="520456"/>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4"/>
            <p:cNvSpPr/>
            <p:nvPr/>
          </p:nvSpPr>
          <p:spPr>
            <a:xfrm>
              <a:off x="7557036" y="696690"/>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4"/>
            <p:cNvSpPr/>
            <p:nvPr/>
          </p:nvSpPr>
          <p:spPr>
            <a:xfrm>
              <a:off x="7557036" y="871993"/>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4"/>
            <p:cNvSpPr/>
            <p:nvPr/>
          </p:nvSpPr>
          <p:spPr>
            <a:xfrm>
              <a:off x="7557036" y="1047296"/>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4"/>
            <p:cNvSpPr/>
            <p:nvPr/>
          </p:nvSpPr>
          <p:spPr>
            <a:xfrm>
              <a:off x="7557036" y="1222599"/>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4"/>
            <p:cNvSpPr/>
            <p:nvPr/>
          </p:nvSpPr>
          <p:spPr>
            <a:xfrm>
              <a:off x="8679550" y="-454675"/>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4"/>
            <p:cNvSpPr/>
            <p:nvPr/>
          </p:nvSpPr>
          <p:spPr>
            <a:xfrm>
              <a:off x="7356418" y="111981"/>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4"/>
            <p:cNvSpPr/>
            <p:nvPr/>
          </p:nvSpPr>
          <p:spPr>
            <a:xfrm>
              <a:off x="7447016" y="201669"/>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4"/>
            <p:cNvSpPr/>
            <p:nvPr/>
          </p:nvSpPr>
          <p:spPr>
            <a:xfrm>
              <a:off x="8727647" y="1069094"/>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4"/>
            <p:cNvSpPr/>
            <p:nvPr/>
          </p:nvSpPr>
          <p:spPr>
            <a:xfrm>
              <a:off x="8727014" y="1155628"/>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4"/>
            <p:cNvSpPr/>
            <p:nvPr/>
          </p:nvSpPr>
          <p:spPr>
            <a:xfrm>
              <a:off x="8727647" y="1242226"/>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4"/>
            <p:cNvSpPr/>
            <p:nvPr/>
          </p:nvSpPr>
          <p:spPr>
            <a:xfrm>
              <a:off x="8727647" y="1328138"/>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4"/>
            <p:cNvSpPr/>
            <p:nvPr/>
          </p:nvSpPr>
          <p:spPr>
            <a:xfrm>
              <a:off x="8727647" y="1414715"/>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4"/>
            <p:cNvSpPr/>
            <p:nvPr/>
          </p:nvSpPr>
          <p:spPr>
            <a:xfrm>
              <a:off x="8727647" y="1501291"/>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4"/>
            <p:cNvSpPr/>
            <p:nvPr/>
          </p:nvSpPr>
          <p:spPr>
            <a:xfrm>
              <a:off x="1047861" y="442079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4"/>
            <p:cNvSpPr/>
            <p:nvPr/>
          </p:nvSpPr>
          <p:spPr>
            <a:xfrm>
              <a:off x="1282364" y="4655293"/>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4"/>
            <p:cNvSpPr/>
            <p:nvPr/>
          </p:nvSpPr>
          <p:spPr>
            <a:xfrm>
              <a:off x="415095" y="3943490"/>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4"/>
            <p:cNvSpPr/>
            <p:nvPr/>
          </p:nvSpPr>
          <p:spPr>
            <a:xfrm>
              <a:off x="591686" y="4119450"/>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596" name="Google Shape;596;p14"/>
            <p:cNvSpPr/>
            <p:nvPr/>
          </p:nvSpPr>
          <p:spPr>
            <a:xfrm>
              <a:off x="267984" y="4784366"/>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4"/>
            <p:cNvSpPr/>
            <p:nvPr/>
          </p:nvSpPr>
          <p:spPr>
            <a:xfrm>
              <a:off x="121488" y="4608587"/>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4"/>
            <p:cNvSpPr/>
            <p:nvPr/>
          </p:nvSpPr>
          <p:spPr>
            <a:xfrm>
              <a:off x="274607" y="3355962"/>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4"/>
            <p:cNvSpPr/>
            <p:nvPr/>
          </p:nvSpPr>
          <p:spPr>
            <a:xfrm>
              <a:off x="273847" y="3574796"/>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4"/>
            <p:cNvSpPr/>
            <p:nvPr/>
          </p:nvSpPr>
          <p:spPr>
            <a:xfrm>
              <a:off x="273847" y="3793654"/>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4"/>
            <p:cNvSpPr/>
            <p:nvPr/>
          </p:nvSpPr>
          <p:spPr>
            <a:xfrm>
              <a:off x="114394" y="3648903"/>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a:off x="114394" y="3823259"/>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a:off x="114394" y="3998540"/>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a:off x="114394" y="4172895"/>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a:off x="114394" y="4347251"/>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a:off x="663741" y="4338169"/>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a:off x="309183" y="4420796"/>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rot="5400000">
              <a:off x="8382897" y="3638245"/>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4"/>
            <p:cNvSpPr/>
            <p:nvPr/>
          </p:nvSpPr>
          <p:spPr>
            <a:xfrm>
              <a:off x="8430763" y="4096156"/>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4"/>
            <p:cNvSpPr/>
            <p:nvPr/>
          </p:nvSpPr>
          <p:spPr>
            <a:xfrm>
              <a:off x="8256070" y="460840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a:off x="8395661" y="460840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a:off x="8535278" y="4608406"/>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a:off x="8605483" y="3681440"/>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4"/>
            <p:cNvSpPr/>
            <p:nvPr/>
          </p:nvSpPr>
          <p:spPr>
            <a:xfrm>
              <a:off x="8782074" y="3857400"/>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615" name="Google Shape;615;p14"/>
            <p:cNvSpPr/>
            <p:nvPr/>
          </p:nvSpPr>
          <p:spPr>
            <a:xfrm>
              <a:off x="7651038" y="488857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a:off x="7432188" y="488857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a:off x="7214113" y="488857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a:off x="8957411" y="2632003"/>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a:off x="8957411" y="2807306"/>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a:off x="8957411" y="2983540"/>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a:off x="8957411" y="3158843"/>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a:off x="8957411" y="3334146"/>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4"/>
            <p:cNvSpPr/>
            <p:nvPr/>
          </p:nvSpPr>
          <p:spPr>
            <a:xfrm>
              <a:off x="8957411" y="3509449"/>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4"/>
            <p:cNvSpPr/>
            <p:nvPr/>
          </p:nvSpPr>
          <p:spPr>
            <a:xfrm>
              <a:off x="8821397" y="2435007"/>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4"/>
            <p:cNvSpPr/>
            <p:nvPr/>
          </p:nvSpPr>
          <p:spPr>
            <a:xfrm>
              <a:off x="8820764" y="2521540"/>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4"/>
            <p:cNvSpPr/>
            <p:nvPr/>
          </p:nvSpPr>
          <p:spPr>
            <a:xfrm>
              <a:off x="8821397" y="2608138"/>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4"/>
            <p:cNvSpPr/>
            <p:nvPr/>
          </p:nvSpPr>
          <p:spPr>
            <a:xfrm>
              <a:off x="8821397" y="2694051"/>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4"/>
            <p:cNvSpPr/>
            <p:nvPr/>
          </p:nvSpPr>
          <p:spPr>
            <a:xfrm>
              <a:off x="8821397" y="2780627"/>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4"/>
            <p:cNvSpPr/>
            <p:nvPr/>
          </p:nvSpPr>
          <p:spPr>
            <a:xfrm>
              <a:off x="8821397" y="2867204"/>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4"/>
            <p:cNvSpPr/>
            <p:nvPr/>
          </p:nvSpPr>
          <p:spPr>
            <a:xfrm rot="5400000">
              <a:off x="-26778" y="-473267"/>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4"/>
            <p:cNvSpPr/>
            <p:nvPr/>
          </p:nvSpPr>
          <p:spPr>
            <a:xfrm>
              <a:off x="113245" y="172225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4"/>
            <p:cNvSpPr/>
            <p:nvPr/>
          </p:nvSpPr>
          <p:spPr>
            <a:xfrm>
              <a:off x="252836" y="172225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4"/>
            <p:cNvSpPr/>
            <p:nvPr/>
          </p:nvSpPr>
          <p:spPr>
            <a:xfrm>
              <a:off x="392453" y="1722256"/>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4"/>
            <p:cNvSpPr/>
            <p:nvPr/>
          </p:nvSpPr>
          <p:spPr>
            <a:xfrm>
              <a:off x="538200" y="-348687"/>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4"/>
            <p:cNvSpPr/>
            <p:nvPr/>
          </p:nvSpPr>
          <p:spPr>
            <a:xfrm>
              <a:off x="-831360" y="1252792"/>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4"/>
            <p:cNvSpPr/>
            <p:nvPr/>
          </p:nvSpPr>
          <p:spPr>
            <a:xfrm>
              <a:off x="-831360" y="1391967"/>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4"/>
            <p:cNvSpPr/>
            <p:nvPr/>
          </p:nvSpPr>
          <p:spPr>
            <a:xfrm>
              <a:off x="-831360" y="1531142"/>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4"/>
            <p:cNvSpPr/>
            <p:nvPr/>
          </p:nvSpPr>
          <p:spPr>
            <a:xfrm>
              <a:off x="532030" y="1071593"/>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4"/>
            <p:cNvSpPr/>
            <p:nvPr/>
          </p:nvSpPr>
          <p:spPr>
            <a:xfrm>
              <a:off x="622628" y="1161282"/>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4"/>
            <p:cNvSpPr/>
            <p:nvPr/>
          </p:nvSpPr>
          <p:spPr>
            <a:xfrm>
              <a:off x="1789675" y="11665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4"/>
            <p:cNvSpPr/>
            <p:nvPr/>
          </p:nvSpPr>
          <p:spPr>
            <a:xfrm>
              <a:off x="1570825" y="11665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4"/>
            <p:cNvSpPr/>
            <p:nvPr/>
          </p:nvSpPr>
          <p:spPr>
            <a:xfrm>
              <a:off x="1352750" y="11665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4"/>
            <p:cNvSpPr/>
            <p:nvPr/>
          </p:nvSpPr>
          <p:spPr>
            <a:xfrm>
              <a:off x="113238" y="779031"/>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14"/>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1_1_1">
    <p:spTree>
      <p:nvGrpSpPr>
        <p:cNvPr id="645" name="Shape 645"/>
        <p:cNvGrpSpPr/>
        <p:nvPr/>
      </p:nvGrpSpPr>
      <p:grpSpPr>
        <a:xfrm>
          <a:off x="0" y="0"/>
          <a:ext cx="0" cy="0"/>
          <a:chOff x="0" y="0"/>
          <a:chExt cx="0" cy="0"/>
        </a:xfrm>
      </p:grpSpPr>
      <p:grpSp>
        <p:nvGrpSpPr>
          <p:cNvPr id="646" name="Google Shape;646;p15"/>
          <p:cNvGrpSpPr/>
          <p:nvPr/>
        </p:nvGrpSpPr>
        <p:grpSpPr>
          <a:xfrm>
            <a:off x="-205350" y="3464007"/>
            <a:ext cx="1852450" cy="2168451"/>
            <a:chOff x="-205350" y="3464007"/>
            <a:chExt cx="1852450" cy="2168451"/>
          </a:xfrm>
        </p:grpSpPr>
        <p:sp>
          <p:nvSpPr>
            <p:cNvPr id="647" name="Google Shape;647;p15"/>
            <p:cNvSpPr/>
            <p:nvPr/>
          </p:nvSpPr>
          <p:spPr>
            <a:xfrm>
              <a:off x="202491" y="4336894"/>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5"/>
            <p:cNvSpPr/>
            <p:nvPr/>
          </p:nvSpPr>
          <p:spPr>
            <a:xfrm>
              <a:off x="185272" y="3464007"/>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5"/>
            <p:cNvSpPr/>
            <p:nvPr/>
          </p:nvSpPr>
          <p:spPr>
            <a:xfrm>
              <a:off x="184639" y="3550540"/>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5"/>
            <p:cNvSpPr/>
            <p:nvPr/>
          </p:nvSpPr>
          <p:spPr>
            <a:xfrm>
              <a:off x="185272" y="3637138"/>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5"/>
            <p:cNvSpPr/>
            <p:nvPr/>
          </p:nvSpPr>
          <p:spPr>
            <a:xfrm>
              <a:off x="185272" y="3723051"/>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5"/>
            <p:cNvSpPr/>
            <p:nvPr/>
          </p:nvSpPr>
          <p:spPr>
            <a:xfrm>
              <a:off x="185272" y="3809627"/>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5"/>
            <p:cNvSpPr/>
            <p:nvPr/>
          </p:nvSpPr>
          <p:spPr>
            <a:xfrm>
              <a:off x="185272" y="3896204"/>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5"/>
            <p:cNvSpPr/>
            <p:nvPr/>
          </p:nvSpPr>
          <p:spPr>
            <a:xfrm>
              <a:off x="-152067" y="4419521"/>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5"/>
            <p:cNvSpPr/>
            <p:nvPr/>
          </p:nvSpPr>
          <p:spPr>
            <a:xfrm>
              <a:off x="114407" y="460478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5"/>
            <p:cNvSpPr/>
            <p:nvPr/>
          </p:nvSpPr>
          <p:spPr>
            <a:xfrm>
              <a:off x="253998" y="460478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5"/>
            <p:cNvSpPr/>
            <p:nvPr/>
          </p:nvSpPr>
          <p:spPr>
            <a:xfrm>
              <a:off x="393615" y="4604781"/>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5"/>
            <p:cNvSpPr/>
            <p:nvPr/>
          </p:nvSpPr>
          <p:spPr>
            <a:xfrm>
              <a:off x="604665" y="4738868"/>
              <a:ext cx="344566" cy="893589"/>
            </a:xfrm>
            <a:custGeom>
              <a:rect b="b" l="l" r="r" t="t"/>
              <a:pathLst>
                <a:path extrusionOk="0" fill="none" h="46354" w="17874">
                  <a:moveTo>
                    <a:pt x="8937" y="46353"/>
                  </a:moveTo>
                  <a:lnTo>
                    <a:pt x="8937" y="46353"/>
                  </a:lnTo>
                  <a:cubicBezTo>
                    <a:pt x="4013" y="46353"/>
                    <a:pt x="1" y="42341"/>
                    <a:pt x="1" y="37417"/>
                  </a:cubicBezTo>
                  <a:lnTo>
                    <a:pt x="1" y="8937"/>
                  </a:lnTo>
                  <a:cubicBezTo>
                    <a:pt x="1" y="3982"/>
                    <a:pt x="4013" y="0"/>
                    <a:pt x="8937" y="0"/>
                  </a:cubicBezTo>
                  <a:lnTo>
                    <a:pt x="8937" y="0"/>
                  </a:lnTo>
                  <a:cubicBezTo>
                    <a:pt x="13861" y="0"/>
                    <a:pt x="17873" y="3982"/>
                    <a:pt x="17873" y="8937"/>
                  </a:cubicBezTo>
                  <a:lnTo>
                    <a:pt x="17873" y="37417"/>
                  </a:lnTo>
                  <a:cubicBezTo>
                    <a:pt x="17873" y="42341"/>
                    <a:pt x="13861" y="46353"/>
                    <a:pt x="8937" y="46353"/>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5"/>
            <p:cNvSpPr/>
            <p:nvPr/>
          </p:nvSpPr>
          <p:spPr>
            <a:xfrm>
              <a:off x="1527000" y="491097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5"/>
            <p:cNvSpPr/>
            <p:nvPr/>
          </p:nvSpPr>
          <p:spPr>
            <a:xfrm>
              <a:off x="1308150" y="491097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5"/>
            <p:cNvSpPr/>
            <p:nvPr/>
          </p:nvSpPr>
          <p:spPr>
            <a:xfrm>
              <a:off x="1090075" y="491097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5"/>
            <p:cNvSpPr/>
            <p:nvPr/>
          </p:nvSpPr>
          <p:spPr>
            <a:xfrm>
              <a:off x="-205350" y="3900881"/>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15"/>
          <p:cNvGrpSpPr/>
          <p:nvPr/>
        </p:nvGrpSpPr>
        <p:grpSpPr>
          <a:xfrm>
            <a:off x="7930750" y="-431400"/>
            <a:ext cx="1766565" cy="3316956"/>
            <a:chOff x="7930750" y="-431400"/>
            <a:chExt cx="1766565" cy="3316956"/>
          </a:xfrm>
        </p:grpSpPr>
        <p:sp>
          <p:nvSpPr>
            <p:cNvPr id="664" name="Google Shape;664;p15"/>
            <p:cNvSpPr/>
            <p:nvPr/>
          </p:nvSpPr>
          <p:spPr>
            <a:xfrm>
              <a:off x="8957592" y="1934128"/>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5"/>
            <p:cNvSpPr/>
            <p:nvPr/>
          </p:nvSpPr>
          <p:spPr>
            <a:xfrm>
              <a:off x="8957592" y="2109431"/>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5"/>
            <p:cNvSpPr/>
            <p:nvPr/>
          </p:nvSpPr>
          <p:spPr>
            <a:xfrm>
              <a:off x="8957592" y="228566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5"/>
            <p:cNvSpPr/>
            <p:nvPr/>
          </p:nvSpPr>
          <p:spPr>
            <a:xfrm>
              <a:off x="8957592" y="246096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5"/>
            <p:cNvSpPr/>
            <p:nvPr/>
          </p:nvSpPr>
          <p:spPr>
            <a:xfrm>
              <a:off x="8957592" y="2636271"/>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5"/>
            <p:cNvSpPr/>
            <p:nvPr/>
          </p:nvSpPr>
          <p:spPr>
            <a:xfrm>
              <a:off x="8957592" y="2811574"/>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5"/>
            <p:cNvSpPr/>
            <p:nvPr/>
          </p:nvSpPr>
          <p:spPr>
            <a:xfrm>
              <a:off x="8478036" y="-34593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5"/>
            <p:cNvSpPr/>
            <p:nvPr/>
          </p:nvSpPr>
          <p:spPr>
            <a:xfrm>
              <a:off x="8712539" y="-111432"/>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5"/>
            <p:cNvSpPr/>
            <p:nvPr/>
          </p:nvSpPr>
          <p:spPr>
            <a:xfrm>
              <a:off x="7930750" y="-431400"/>
              <a:ext cx="81656" cy="961552"/>
            </a:xfrm>
            <a:custGeom>
              <a:rect b="b" l="l" r="r" t="t"/>
              <a:pathLst>
                <a:path extrusionOk="0" h="31156" w="2646">
                  <a:moveTo>
                    <a:pt x="1308" y="0"/>
                  </a:moveTo>
                  <a:cubicBezTo>
                    <a:pt x="578" y="0"/>
                    <a:pt x="1" y="578"/>
                    <a:pt x="1" y="1338"/>
                  </a:cubicBezTo>
                  <a:lnTo>
                    <a:pt x="1" y="29818"/>
                  </a:lnTo>
                  <a:cubicBezTo>
                    <a:pt x="1" y="30548"/>
                    <a:pt x="578" y="31156"/>
                    <a:pt x="1308" y="31156"/>
                  </a:cubicBezTo>
                  <a:cubicBezTo>
                    <a:pt x="2037" y="31156"/>
                    <a:pt x="2645" y="30548"/>
                    <a:pt x="2645" y="29818"/>
                  </a:cubicBezTo>
                  <a:lnTo>
                    <a:pt x="2645" y="1338"/>
                  </a:lnTo>
                  <a:cubicBezTo>
                    <a:pt x="2645" y="578"/>
                    <a:pt x="2037" y="0"/>
                    <a:pt x="13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5"/>
            <p:cNvSpPr/>
            <p:nvPr/>
          </p:nvSpPr>
          <p:spPr>
            <a:xfrm>
              <a:off x="8094922" y="-431400"/>
              <a:ext cx="81625" cy="961552"/>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4" y="30548"/>
                    <a:pt x="2644" y="29818"/>
                  </a:cubicBezTo>
                  <a:lnTo>
                    <a:pt x="2644" y="1338"/>
                  </a:lnTo>
                  <a:cubicBezTo>
                    <a:pt x="2644" y="578"/>
                    <a:pt x="2037" y="0"/>
                    <a:pt x="13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5"/>
            <p:cNvSpPr/>
            <p:nvPr/>
          </p:nvSpPr>
          <p:spPr>
            <a:xfrm>
              <a:off x="8259063" y="-431400"/>
              <a:ext cx="81625" cy="961552"/>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5" y="30548"/>
                    <a:pt x="2645" y="29818"/>
                  </a:cubicBezTo>
                  <a:lnTo>
                    <a:pt x="2645" y="1338"/>
                  </a:lnTo>
                  <a:cubicBezTo>
                    <a:pt x="2645" y="578"/>
                    <a:pt x="2037" y="0"/>
                    <a:pt x="13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5"/>
            <p:cNvSpPr/>
            <p:nvPr/>
          </p:nvSpPr>
          <p:spPr>
            <a:xfrm>
              <a:off x="8804706" y="1577715"/>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5"/>
            <p:cNvSpPr/>
            <p:nvPr/>
          </p:nvSpPr>
          <p:spPr>
            <a:xfrm>
              <a:off x="8417549" y="1667936"/>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5"/>
            <p:cNvSpPr/>
            <p:nvPr/>
          </p:nvSpPr>
          <p:spPr>
            <a:xfrm>
              <a:off x="8512976" y="1225790"/>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5"/>
            <p:cNvSpPr/>
            <p:nvPr/>
          </p:nvSpPr>
          <p:spPr>
            <a:xfrm>
              <a:off x="8689567" y="1401750"/>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679" name="Google Shape;679;p15"/>
            <p:cNvSpPr/>
            <p:nvPr/>
          </p:nvSpPr>
          <p:spPr>
            <a:xfrm>
              <a:off x="8249748" y="722694"/>
              <a:ext cx="121637" cy="122248"/>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8248988" y="944721"/>
              <a:ext cx="122397" cy="122274"/>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8248988" y="1166774"/>
              <a:ext cx="122397" cy="123037"/>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 name="Google Shape;682;p15"/>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lvl1pPr lvl="0" rtl="0">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83" name="Shape 683"/>
        <p:cNvGrpSpPr/>
        <p:nvPr/>
      </p:nvGrpSpPr>
      <p:grpSpPr>
        <a:xfrm>
          <a:off x="0" y="0"/>
          <a:ext cx="0" cy="0"/>
          <a:chOff x="0" y="0"/>
          <a:chExt cx="0" cy="0"/>
        </a:xfrm>
      </p:grpSpPr>
      <p:grpSp>
        <p:nvGrpSpPr>
          <p:cNvPr id="684" name="Google Shape;684;p16"/>
          <p:cNvGrpSpPr/>
          <p:nvPr/>
        </p:nvGrpSpPr>
        <p:grpSpPr>
          <a:xfrm>
            <a:off x="7142438" y="-431400"/>
            <a:ext cx="2711289" cy="2584605"/>
            <a:chOff x="7142438" y="-431400"/>
            <a:chExt cx="2711289" cy="2584605"/>
          </a:xfrm>
        </p:grpSpPr>
        <p:sp>
          <p:nvSpPr>
            <p:cNvPr id="685" name="Google Shape;685;p16"/>
            <p:cNvSpPr/>
            <p:nvPr/>
          </p:nvSpPr>
          <p:spPr>
            <a:xfrm>
              <a:off x="8464740" y="-360832"/>
              <a:ext cx="344566" cy="893589"/>
            </a:xfrm>
            <a:custGeom>
              <a:rect b="b" l="l" r="r" t="t"/>
              <a:pathLst>
                <a:path extrusionOk="0" fill="none" h="46354" w="17874">
                  <a:moveTo>
                    <a:pt x="8937" y="46353"/>
                  </a:moveTo>
                  <a:lnTo>
                    <a:pt x="8937" y="46353"/>
                  </a:lnTo>
                  <a:cubicBezTo>
                    <a:pt x="4013" y="46353"/>
                    <a:pt x="1" y="42341"/>
                    <a:pt x="1" y="37417"/>
                  </a:cubicBezTo>
                  <a:lnTo>
                    <a:pt x="1" y="8937"/>
                  </a:lnTo>
                  <a:cubicBezTo>
                    <a:pt x="1" y="3982"/>
                    <a:pt x="4013" y="0"/>
                    <a:pt x="8937" y="0"/>
                  </a:cubicBezTo>
                  <a:lnTo>
                    <a:pt x="8937" y="0"/>
                  </a:lnTo>
                  <a:cubicBezTo>
                    <a:pt x="13861" y="0"/>
                    <a:pt x="17873" y="3982"/>
                    <a:pt x="17873" y="8937"/>
                  </a:cubicBezTo>
                  <a:lnTo>
                    <a:pt x="17873" y="37417"/>
                  </a:lnTo>
                  <a:cubicBezTo>
                    <a:pt x="17873" y="42341"/>
                    <a:pt x="13861" y="46353"/>
                    <a:pt x="8937" y="46353"/>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6"/>
            <p:cNvSpPr/>
            <p:nvPr/>
          </p:nvSpPr>
          <p:spPr>
            <a:xfrm>
              <a:off x="7877123" y="-431400"/>
              <a:ext cx="81656" cy="961552"/>
            </a:xfrm>
            <a:custGeom>
              <a:rect b="b" l="l" r="r" t="t"/>
              <a:pathLst>
                <a:path extrusionOk="0" h="31156" w="2646">
                  <a:moveTo>
                    <a:pt x="1308" y="0"/>
                  </a:moveTo>
                  <a:cubicBezTo>
                    <a:pt x="578" y="0"/>
                    <a:pt x="1" y="578"/>
                    <a:pt x="1" y="1338"/>
                  </a:cubicBezTo>
                  <a:lnTo>
                    <a:pt x="1" y="29818"/>
                  </a:lnTo>
                  <a:cubicBezTo>
                    <a:pt x="1" y="30548"/>
                    <a:pt x="578" y="31156"/>
                    <a:pt x="1308" y="31156"/>
                  </a:cubicBezTo>
                  <a:cubicBezTo>
                    <a:pt x="2037" y="31156"/>
                    <a:pt x="2645" y="30548"/>
                    <a:pt x="2645" y="29818"/>
                  </a:cubicBezTo>
                  <a:lnTo>
                    <a:pt x="2645" y="1338"/>
                  </a:lnTo>
                  <a:cubicBezTo>
                    <a:pt x="2645" y="578"/>
                    <a:pt x="2037" y="0"/>
                    <a:pt x="13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6"/>
            <p:cNvSpPr/>
            <p:nvPr/>
          </p:nvSpPr>
          <p:spPr>
            <a:xfrm>
              <a:off x="8041294" y="-431400"/>
              <a:ext cx="81625" cy="961552"/>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4" y="30548"/>
                    <a:pt x="2644" y="29818"/>
                  </a:cubicBezTo>
                  <a:lnTo>
                    <a:pt x="2644" y="1338"/>
                  </a:lnTo>
                  <a:cubicBezTo>
                    <a:pt x="2644" y="578"/>
                    <a:pt x="2037" y="0"/>
                    <a:pt x="13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6"/>
            <p:cNvSpPr/>
            <p:nvPr/>
          </p:nvSpPr>
          <p:spPr>
            <a:xfrm>
              <a:off x="8205436" y="-431400"/>
              <a:ext cx="81625" cy="961552"/>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5" y="30548"/>
                    <a:pt x="2645" y="29818"/>
                  </a:cubicBezTo>
                  <a:lnTo>
                    <a:pt x="2645" y="1338"/>
                  </a:lnTo>
                  <a:cubicBezTo>
                    <a:pt x="2645" y="578"/>
                    <a:pt x="2037" y="0"/>
                    <a:pt x="13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6"/>
            <p:cNvSpPr/>
            <p:nvPr/>
          </p:nvSpPr>
          <p:spPr>
            <a:xfrm>
              <a:off x="8908285" y="833369"/>
              <a:ext cx="121637" cy="122248"/>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6"/>
            <p:cNvSpPr/>
            <p:nvPr/>
          </p:nvSpPr>
          <p:spPr>
            <a:xfrm>
              <a:off x="8907526" y="1055396"/>
              <a:ext cx="122397" cy="122274"/>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6"/>
            <p:cNvSpPr/>
            <p:nvPr/>
          </p:nvSpPr>
          <p:spPr>
            <a:xfrm>
              <a:off x="8907526" y="1277449"/>
              <a:ext cx="122397" cy="123037"/>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6"/>
            <p:cNvSpPr/>
            <p:nvPr/>
          </p:nvSpPr>
          <p:spPr>
            <a:xfrm>
              <a:off x="8696855" y="358218"/>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6"/>
            <p:cNvSpPr/>
            <p:nvPr/>
          </p:nvSpPr>
          <p:spPr>
            <a:xfrm>
              <a:off x="8787453" y="447907"/>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6"/>
            <p:cNvSpPr/>
            <p:nvPr/>
          </p:nvSpPr>
          <p:spPr>
            <a:xfrm>
              <a:off x="8434777" y="628871"/>
              <a:ext cx="246309" cy="246309"/>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6"/>
            <p:cNvSpPr/>
            <p:nvPr/>
          </p:nvSpPr>
          <p:spPr>
            <a:xfrm>
              <a:off x="8557922" y="770578"/>
              <a:ext cx="21" cy="23485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6"/>
            <p:cNvSpPr/>
            <p:nvPr/>
          </p:nvSpPr>
          <p:spPr>
            <a:xfrm>
              <a:off x="8557915" y="1542342"/>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6"/>
            <p:cNvSpPr/>
            <p:nvPr/>
          </p:nvSpPr>
          <p:spPr>
            <a:xfrm>
              <a:off x="8557915" y="1681517"/>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6"/>
            <p:cNvSpPr/>
            <p:nvPr/>
          </p:nvSpPr>
          <p:spPr>
            <a:xfrm>
              <a:off x="8557915" y="1820692"/>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6"/>
            <p:cNvSpPr/>
            <p:nvPr/>
          </p:nvSpPr>
          <p:spPr>
            <a:xfrm>
              <a:off x="7806311" y="72269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6"/>
            <p:cNvSpPr/>
            <p:nvPr/>
          </p:nvSpPr>
          <p:spPr>
            <a:xfrm>
              <a:off x="8040816" y="957193"/>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16"/>
            <p:cNvGrpSpPr/>
            <p:nvPr/>
          </p:nvGrpSpPr>
          <p:grpSpPr>
            <a:xfrm>
              <a:off x="7142438" y="116650"/>
              <a:ext cx="557025" cy="120850"/>
              <a:chOff x="7446063" y="116650"/>
              <a:chExt cx="557025" cy="120850"/>
            </a:xfrm>
          </p:grpSpPr>
          <p:sp>
            <p:nvSpPr>
              <p:cNvPr id="702" name="Google Shape;702;p16"/>
              <p:cNvSpPr/>
              <p:nvPr/>
            </p:nvSpPr>
            <p:spPr>
              <a:xfrm>
                <a:off x="7882988" y="11665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6"/>
              <p:cNvSpPr/>
              <p:nvPr/>
            </p:nvSpPr>
            <p:spPr>
              <a:xfrm>
                <a:off x="7664138" y="11665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6"/>
              <p:cNvSpPr/>
              <p:nvPr/>
            </p:nvSpPr>
            <p:spPr>
              <a:xfrm>
                <a:off x="7446063" y="11665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 name="Google Shape;705;p16"/>
          <p:cNvGrpSpPr/>
          <p:nvPr/>
        </p:nvGrpSpPr>
        <p:grpSpPr>
          <a:xfrm>
            <a:off x="-184675" y="3080512"/>
            <a:ext cx="1651824" cy="3359783"/>
            <a:chOff x="-184675" y="3080512"/>
            <a:chExt cx="1651824" cy="3359783"/>
          </a:xfrm>
        </p:grpSpPr>
        <p:sp>
          <p:nvSpPr>
            <p:cNvPr id="706" name="Google Shape;706;p16"/>
            <p:cNvSpPr/>
            <p:nvPr/>
          </p:nvSpPr>
          <p:spPr>
            <a:xfrm>
              <a:off x="264646" y="4546091"/>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6"/>
            <p:cNvSpPr/>
            <p:nvPr/>
          </p:nvSpPr>
          <p:spPr>
            <a:xfrm>
              <a:off x="-184675" y="3205287"/>
              <a:ext cx="396114" cy="395536"/>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6"/>
            <p:cNvSpPr/>
            <p:nvPr/>
          </p:nvSpPr>
          <p:spPr>
            <a:xfrm>
              <a:off x="118151" y="4370312"/>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6"/>
            <p:cNvSpPr/>
            <p:nvPr/>
          </p:nvSpPr>
          <p:spPr>
            <a:xfrm>
              <a:off x="835543" y="3080512"/>
              <a:ext cx="69512" cy="70130"/>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6"/>
            <p:cNvSpPr/>
            <p:nvPr/>
          </p:nvSpPr>
          <p:spPr>
            <a:xfrm>
              <a:off x="834277" y="3246923"/>
              <a:ext cx="72002" cy="69018"/>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6"/>
            <p:cNvSpPr/>
            <p:nvPr/>
          </p:nvSpPr>
          <p:spPr>
            <a:xfrm>
              <a:off x="835543" y="3413457"/>
              <a:ext cx="69512" cy="68894"/>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6"/>
            <p:cNvSpPr/>
            <p:nvPr/>
          </p:nvSpPr>
          <p:spPr>
            <a:xfrm>
              <a:off x="835543" y="3578674"/>
              <a:ext cx="69512" cy="70171"/>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6"/>
            <p:cNvSpPr/>
            <p:nvPr/>
          </p:nvSpPr>
          <p:spPr>
            <a:xfrm>
              <a:off x="835543" y="3745167"/>
              <a:ext cx="69512" cy="70130"/>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6"/>
            <p:cNvSpPr/>
            <p:nvPr/>
          </p:nvSpPr>
          <p:spPr>
            <a:xfrm>
              <a:off x="835543" y="3911661"/>
              <a:ext cx="69512" cy="68853"/>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6"/>
            <p:cNvSpPr/>
            <p:nvPr/>
          </p:nvSpPr>
          <p:spPr>
            <a:xfrm>
              <a:off x="1008124" y="4109212"/>
              <a:ext cx="121637" cy="123137"/>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6"/>
            <p:cNvSpPr/>
            <p:nvPr/>
          </p:nvSpPr>
          <p:spPr>
            <a:xfrm>
              <a:off x="1007365" y="4332836"/>
              <a:ext cx="122397" cy="123163"/>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1007365" y="4556485"/>
              <a:ext cx="122397" cy="123932"/>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341951" y="3697317"/>
              <a:ext cx="257312" cy="16271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113577" y="3956491"/>
              <a:ext cx="317308" cy="317327"/>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6"/>
            <p:cNvSpPr/>
            <p:nvPr/>
          </p:nvSpPr>
          <p:spPr>
            <a:xfrm>
              <a:off x="272298" y="4115138"/>
              <a:ext cx="633971" cy="19"/>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721" name="Google Shape;721;p16"/>
            <p:cNvSpPr/>
            <p:nvPr/>
          </p:nvSpPr>
          <p:spPr>
            <a:xfrm>
              <a:off x="-89688" y="3778662"/>
              <a:ext cx="560262"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a:off x="1220840" y="4676521"/>
              <a:ext cx="246309" cy="246309"/>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6"/>
            <p:cNvSpPr/>
            <p:nvPr/>
          </p:nvSpPr>
          <p:spPr>
            <a:xfrm>
              <a:off x="1343985" y="4818228"/>
              <a:ext cx="21" cy="23485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 name="Google Shape;724;p16"/>
          <p:cNvSpPr txBox="1"/>
          <p:nvPr>
            <p:ph type="title"/>
          </p:nvPr>
        </p:nvSpPr>
        <p:spPr>
          <a:xfrm>
            <a:off x="1706257" y="2078015"/>
            <a:ext cx="2606100" cy="466200"/>
          </a:xfrm>
          <a:prstGeom prst="rect">
            <a:avLst/>
          </a:prstGeom>
        </p:spPr>
        <p:txBody>
          <a:bodyPr anchorCtr="0" anchor="ctr" bIns="91425" lIns="0" spcFirstLastPara="1" rIns="0" wrap="square" tIns="91425">
            <a:noAutofit/>
          </a:bodyPr>
          <a:lstStyle>
            <a:lvl1pPr lvl="0" rtl="0" algn="ctr">
              <a:spcBef>
                <a:spcPts val="0"/>
              </a:spcBef>
              <a:spcAft>
                <a:spcPts val="0"/>
              </a:spcAft>
              <a:buSzPts val="2400"/>
              <a:buNone/>
              <a:defRPr b="0" sz="27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25" name="Google Shape;725;p16"/>
          <p:cNvSpPr txBox="1"/>
          <p:nvPr>
            <p:ph idx="1" type="subTitle"/>
          </p:nvPr>
        </p:nvSpPr>
        <p:spPr>
          <a:xfrm>
            <a:off x="1706257" y="2395084"/>
            <a:ext cx="2606100" cy="646500"/>
          </a:xfrm>
          <a:prstGeom prst="rect">
            <a:avLst/>
          </a:prstGeom>
          <a:noFill/>
          <a:ln>
            <a:noFill/>
          </a:ln>
        </p:spPr>
        <p:txBody>
          <a:bodyPr anchorCtr="0" anchor="t" bIns="91425" lIns="0" spcFirstLastPara="1" rIns="0" wrap="square" tIns="91425">
            <a:noAutofit/>
          </a:bodyPr>
          <a:lstStyle>
            <a:lvl1pPr lvl="0"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1pPr>
            <a:lvl2pPr lvl="1"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2pPr>
            <a:lvl3pPr lvl="2"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3pPr>
            <a:lvl4pPr lvl="3"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4pPr>
            <a:lvl5pPr lvl="4"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5pPr>
            <a:lvl6pPr lvl="5"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6pPr>
            <a:lvl7pPr lvl="6"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7pPr>
            <a:lvl8pPr lvl="7"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8pPr>
            <a:lvl9pPr lvl="8"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9pPr>
          </a:lstStyle>
          <a:p/>
        </p:txBody>
      </p:sp>
      <p:sp>
        <p:nvSpPr>
          <p:cNvPr id="726" name="Google Shape;726;p16"/>
          <p:cNvSpPr txBox="1"/>
          <p:nvPr>
            <p:ph idx="2" type="title"/>
          </p:nvPr>
        </p:nvSpPr>
        <p:spPr>
          <a:xfrm>
            <a:off x="4831650" y="2078015"/>
            <a:ext cx="2606100" cy="466200"/>
          </a:xfrm>
          <a:prstGeom prst="rect">
            <a:avLst/>
          </a:prstGeom>
        </p:spPr>
        <p:txBody>
          <a:bodyPr anchorCtr="0" anchor="ctr" bIns="91425" lIns="0" spcFirstLastPara="1" rIns="0" wrap="square" tIns="91425">
            <a:noAutofit/>
          </a:bodyPr>
          <a:lstStyle>
            <a:lvl1pPr lvl="0" rtl="0" algn="ctr">
              <a:spcBef>
                <a:spcPts val="0"/>
              </a:spcBef>
              <a:spcAft>
                <a:spcPts val="0"/>
              </a:spcAft>
              <a:buSzPts val="2400"/>
              <a:buNone/>
              <a:defRPr b="0" sz="27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27" name="Google Shape;727;p16"/>
          <p:cNvSpPr txBox="1"/>
          <p:nvPr>
            <p:ph idx="3" type="subTitle"/>
          </p:nvPr>
        </p:nvSpPr>
        <p:spPr>
          <a:xfrm>
            <a:off x="4831650" y="2395084"/>
            <a:ext cx="2606100" cy="646500"/>
          </a:xfrm>
          <a:prstGeom prst="rect">
            <a:avLst/>
          </a:prstGeom>
          <a:noFill/>
          <a:ln>
            <a:noFill/>
          </a:ln>
        </p:spPr>
        <p:txBody>
          <a:bodyPr anchorCtr="0" anchor="t" bIns="91425" lIns="0" spcFirstLastPara="1" rIns="0" wrap="square" tIns="91425">
            <a:noAutofit/>
          </a:bodyPr>
          <a:lstStyle>
            <a:lvl1pPr lvl="0"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1pPr>
            <a:lvl2pPr lvl="1"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2pPr>
            <a:lvl3pPr lvl="2"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3pPr>
            <a:lvl4pPr lvl="3"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4pPr>
            <a:lvl5pPr lvl="4"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5pPr>
            <a:lvl6pPr lvl="5"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6pPr>
            <a:lvl7pPr lvl="6"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7pPr>
            <a:lvl8pPr lvl="7"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8pPr>
            <a:lvl9pPr lvl="8"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9pPr>
          </a:lstStyle>
          <a:p/>
        </p:txBody>
      </p:sp>
      <p:sp>
        <p:nvSpPr>
          <p:cNvPr id="728" name="Google Shape;728;p16"/>
          <p:cNvSpPr txBox="1"/>
          <p:nvPr>
            <p:ph idx="4" type="title"/>
          </p:nvPr>
        </p:nvSpPr>
        <p:spPr>
          <a:xfrm>
            <a:off x="1706257" y="3783102"/>
            <a:ext cx="2606100" cy="466200"/>
          </a:xfrm>
          <a:prstGeom prst="rect">
            <a:avLst/>
          </a:prstGeom>
        </p:spPr>
        <p:txBody>
          <a:bodyPr anchorCtr="0" anchor="ctr" bIns="91425" lIns="0" spcFirstLastPara="1" rIns="0" wrap="square" tIns="91425">
            <a:noAutofit/>
          </a:bodyPr>
          <a:lstStyle>
            <a:lvl1pPr lvl="0" rtl="0" algn="ctr">
              <a:spcBef>
                <a:spcPts val="0"/>
              </a:spcBef>
              <a:spcAft>
                <a:spcPts val="0"/>
              </a:spcAft>
              <a:buSzPts val="2400"/>
              <a:buNone/>
              <a:defRPr b="0" sz="27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29" name="Google Shape;729;p16"/>
          <p:cNvSpPr txBox="1"/>
          <p:nvPr>
            <p:ph idx="5" type="subTitle"/>
          </p:nvPr>
        </p:nvSpPr>
        <p:spPr>
          <a:xfrm>
            <a:off x="1706257" y="4100171"/>
            <a:ext cx="2606100" cy="646500"/>
          </a:xfrm>
          <a:prstGeom prst="rect">
            <a:avLst/>
          </a:prstGeom>
          <a:noFill/>
          <a:ln>
            <a:noFill/>
          </a:ln>
        </p:spPr>
        <p:txBody>
          <a:bodyPr anchorCtr="0" anchor="t" bIns="91425" lIns="0" spcFirstLastPara="1" rIns="0" wrap="square" tIns="91425">
            <a:noAutofit/>
          </a:bodyPr>
          <a:lstStyle>
            <a:lvl1pPr lvl="0"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1pPr>
            <a:lvl2pPr lvl="1"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2pPr>
            <a:lvl3pPr lvl="2"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3pPr>
            <a:lvl4pPr lvl="3"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4pPr>
            <a:lvl5pPr lvl="4"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5pPr>
            <a:lvl6pPr lvl="5"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6pPr>
            <a:lvl7pPr lvl="6"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7pPr>
            <a:lvl8pPr lvl="7"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8pPr>
            <a:lvl9pPr lvl="8"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9pPr>
          </a:lstStyle>
          <a:p/>
        </p:txBody>
      </p:sp>
      <p:sp>
        <p:nvSpPr>
          <p:cNvPr id="730" name="Google Shape;730;p16"/>
          <p:cNvSpPr txBox="1"/>
          <p:nvPr>
            <p:ph idx="6" type="title"/>
          </p:nvPr>
        </p:nvSpPr>
        <p:spPr>
          <a:xfrm>
            <a:off x="4831650" y="3783102"/>
            <a:ext cx="2606100" cy="466200"/>
          </a:xfrm>
          <a:prstGeom prst="rect">
            <a:avLst/>
          </a:prstGeom>
        </p:spPr>
        <p:txBody>
          <a:bodyPr anchorCtr="0" anchor="ctr" bIns="91425" lIns="0" spcFirstLastPara="1" rIns="0" wrap="square" tIns="91425">
            <a:noAutofit/>
          </a:bodyPr>
          <a:lstStyle>
            <a:lvl1pPr lvl="0" rtl="0" algn="ctr">
              <a:spcBef>
                <a:spcPts val="0"/>
              </a:spcBef>
              <a:spcAft>
                <a:spcPts val="0"/>
              </a:spcAft>
              <a:buSzPts val="2400"/>
              <a:buNone/>
              <a:defRPr b="0" sz="27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31" name="Google Shape;731;p16"/>
          <p:cNvSpPr txBox="1"/>
          <p:nvPr>
            <p:ph idx="7" type="subTitle"/>
          </p:nvPr>
        </p:nvSpPr>
        <p:spPr>
          <a:xfrm>
            <a:off x="4831650" y="4100171"/>
            <a:ext cx="2606100" cy="646500"/>
          </a:xfrm>
          <a:prstGeom prst="rect">
            <a:avLst/>
          </a:prstGeom>
          <a:noFill/>
          <a:ln>
            <a:noFill/>
          </a:ln>
        </p:spPr>
        <p:txBody>
          <a:bodyPr anchorCtr="0" anchor="t" bIns="91425" lIns="0" spcFirstLastPara="1" rIns="0" wrap="square" tIns="91425">
            <a:noAutofit/>
          </a:bodyPr>
          <a:lstStyle>
            <a:lvl1pPr lvl="0"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1pPr>
            <a:lvl2pPr lvl="1"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2pPr>
            <a:lvl3pPr lvl="2"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3pPr>
            <a:lvl4pPr lvl="3"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4pPr>
            <a:lvl5pPr lvl="4"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5pPr>
            <a:lvl6pPr lvl="5"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6pPr>
            <a:lvl7pPr lvl="6"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7pPr>
            <a:lvl8pPr lvl="7"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8pPr>
            <a:lvl9pPr lvl="8" rtl="0">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9pPr>
          </a:lstStyle>
          <a:p/>
        </p:txBody>
      </p:sp>
      <p:sp>
        <p:nvSpPr>
          <p:cNvPr id="732" name="Google Shape;732;p16"/>
          <p:cNvSpPr txBox="1"/>
          <p:nvPr>
            <p:ph hasCustomPrompt="1" idx="8" type="title"/>
          </p:nvPr>
        </p:nvSpPr>
        <p:spPr>
          <a:xfrm>
            <a:off x="2826457" y="1534350"/>
            <a:ext cx="365700" cy="365700"/>
          </a:xfrm>
          <a:prstGeom prst="rect">
            <a:avLst/>
          </a:prstGeom>
          <a:noFill/>
          <a:ln>
            <a:noFill/>
          </a:ln>
        </p:spPr>
        <p:txBody>
          <a:bodyPr anchorCtr="0" anchor="ctr" bIns="91425" lIns="0" spcFirstLastPara="1" rIns="0" wrap="square" tIns="91425">
            <a:noAutofit/>
          </a:bodyPr>
          <a:lstStyle>
            <a:lvl1pPr lvl="0" rtl="0" algn="ctr">
              <a:spcBef>
                <a:spcPts val="0"/>
              </a:spcBef>
              <a:spcAft>
                <a:spcPts val="0"/>
              </a:spcAft>
              <a:buSzPts val="2700"/>
              <a:buNone/>
              <a:defRPr sz="2700"/>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a:r>
              <a:t>xx%</a:t>
            </a:r>
          </a:p>
        </p:txBody>
      </p:sp>
      <p:sp>
        <p:nvSpPr>
          <p:cNvPr id="733" name="Google Shape;733;p16"/>
          <p:cNvSpPr txBox="1"/>
          <p:nvPr>
            <p:ph hasCustomPrompt="1" idx="9" type="title"/>
          </p:nvPr>
        </p:nvSpPr>
        <p:spPr>
          <a:xfrm>
            <a:off x="5951850" y="3237981"/>
            <a:ext cx="365700" cy="365700"/>
          </a:xfrm>
          <a:prstGeom prst="rect">
            <a:avLst/>
          </a:prstGeom>
          <a:noFill/>
          <a:ln>
            <a:noFill/>
          </a:ln>
        </p:spPr>
        <p:txBody>
          <a:bodyPr anchorCtr="0" anchor="ctr" bIns="91425" lIns="0" spcFirstLastPara="1" rIns="0" wrap="square" tIns="91425">
            <a:noAutofit/>
          </a:bodyPr>
          <a:lstStyle>
            <a:lvl1pPr lvl="0" rtl="0" algn="ctr">
              <a:spcBef>
                <a:spcPts val="0"/>
              </a:spcBef>
              <a:spcAft>
                <a:spcPts val="0"/>
              </a:spcAft>
              <a:buSzPts val="2700"/>
              <a:buNone/>
              <a:defRPr sz="2700"/>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a:r>
              <a:t>xx%</a:t>
            </a:r>
          </a:p>
        </p:txBody>
      </p:sp>
      <p:sp>
        <p:nvSpPr>
          <p:cNvPr id="734" name="Google Shape;734;p16"/>
          <p:cNvSpPr txBox="1"/>
          <p:nvPr>
            <p:ph hasCustomPrompt="1" idx="13" type="title"/>
          </p:nvPr>
        </p:nvSpPr>
        <p:spPr>
          <a:xfrm>
            <a:off x="2824807" y="3236481"/>
            <a:ext cx="369000" cy="368700"/>
          </a:xfrm>
          <a:prstGeom prst="rect">
            <a:avLst/>
          </a:prstGeom>
          <a:noFill/>
          <a:ln>
            <a:noFill/>
          </a:ln>
        </p:spPr>
        <p:txBody>
          <a:bodyPr anchorCtr="0" anchor="ctr" bIns="91425" lIns="0" spcFirstLastPara="1" rIns="0" wrap="square" tIns="91425">
            <a:noAutofit/>
          </a:bodyPr>
          <a:lstStyle>
            <a:lvl1pPr lvl="0" rtl="0" algn="ctr">
              <a:spcBef>
                <a:spcPts val="0"/>
              </a:spcBef>
              <a:spcAft>
                <a:spcPts val="0"/>
              </a:spcAft>
              <a:buSzPts val="2700"/>
              <a:buNone/>
              <a:defRPr sz="2700"/>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a:r>
              <a:t>xx%</a:t>
            </a:r>
          </a:p>
        </p:txBody>
      </p:sp>
      <p:sp>
        <p:nvSpPr>
          <p:cNvPr id="735" name="Google Shape;735;p16"/>
          <p:cNvSpPr txBox="1"/>
          <p:nvPr>
            <p:ph hasCustomPrompt="1" idx="14" type="title"/>
          </p:nvPr>
        </p:nvSpPr>
        <p:spPr>
          <a:xfrm>
            <a:off x="5951850" y="1534350"/>
            <a:ext cx="365700" cy="365700"/>
          </a:xfrm>
          <a:prstGeom prst="rect">
            <a:avLst/>
          </a:prstGeom>
          <a:noFill/>
          <a:ln>
            <a:noFill/>
          </a:ln>
        </p:spPr>
        <p:txBody>
          <a:bodyPr anchorCtr="0" anchor="ctr" bIns="91425" lIns="0" spcFirstLastPara="1" rIns="0" wrap="square" tIns="91425">
            <a:noAutofit/>
          </a:bodyPr>
          <a:lstStyle>
            <a:lvl1pPr lvl="0" rtl="0" algn="ctr">
              <a:spcBef>
                <a:spcPts val="0"/>
              </a:spcBef>
              <a:spcAft>
                <a:spcPts val="0"/>
              </a:spcAft>
              <a:buSzPts val="2700"/>
              <a:buNone/>
              <a:defRPr sz="2700"/>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a:r>
              <a:t>xx%</a:t>
            </a:r>
          </a:p>
        </p:txBody>
      </p:sp>
      <p:sp>
        <p:nvSpPr>
          <p:cNvPr id="736" name="Google Shape;736;p16"/>
          <p:cNvSpPr txBox="1"/>
          <p:nvPr>
            <p:ph idx="15"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solidFill>
          <a:schemeClr val="dk2"/>
        </a:solidFill>
      </p:bgPr>
    </p:bg>
    <p:spTree>
      <p:nvGrpSpPr>
        <p:cNvPr id="737" name="Shape 737"/>
        <p:cNvGrpSpPr/>
        <p:nvPr/>
      </p:nvGrpSpPr>
      <p:grpSpPr>
        <a:xfrm>
          <a:off x="0" y="0"/>
          <a:ext cx="0" cy="0"/>
          <a:chOff x="0" y="0"/>
          <a:chExt cx="0" cy="0"/>
        </a:xfrm>
      </p:grpSpPr>
      <p:sp>
        <p:nvSpPr>
          <p:cNvPr id="738" name="Google Shape;738;p17"/>
          <p:cNvSpPr txBox="1"/>
          <p:nvPr>
            <p:ph type="title"/>
          </p:nvPr>
        </p:nvSpPr>
        <p:spPr>
          <a:xfrm>
            <a:off x="2026925" y="3127688"/>
            <a:ext cx="5090100" cy="531900"/>
          </a:xfrm>
          <a:prstGeom prst="rect">
            <a:avLst/>
          </a:prstGeom>
        </p:spPr>
        <p:txBody>
          <a:bodyPr anchorCtr="0" anchor="t" bIns="91425" lIns="0" spcFirstLastPara="1" rIns="0" wrap="square" tIns="91425">
            <a:noAutofit/>
          </a:bodyPr>
          <a:lstStyle>
            <a:lvl1pPr lvl="0" rtl="0" algn="ctr">
              <a:spcBef>
                <a:spcPts val="0"/>
              </a:spcBef>
              <a:spcAft>
                <a:spcPts val="0"/>
              </a:spcAft>
              <a:buClr>
                <a:schemeClr val="accent5"/>
              </a:buClr>
              <a:buSzPts val="3000"/>
              <a:buNone/>
              <a:defRPr b="0" sz="2700">
                <a:solidFill>
                  <a:schemeClr val="accent5"/>
                </a:solidFill>
              </a:defRPr>
            </a:lvl1pPr>
            <a:lvl2pPr lvl="1" rtl="0" algn="ctr">
              <a:spcBef>
                <a:spcPts val="0"/>
              </a:spcBef>
              <a:spcAft>
                <a:spcPts val="0"/>
              </a:spcAft>
              <a:buClr>
                <a:schemeClr val="accent5"/>
              </a:buClr>
              <a:buSzPts val="3000"/>
              <a:buNone/>
              <a:defRPr sz="3000">
                <a:solidFill>
                  <a:schemeClr val="accent5"/>
                </a:solidFill>
              </a:defRPr>
            </a:lvl2pPr>
            <a:lvl3pPr lvl="2" rtl="0" algn="ctr">
              <a:spcBef>
                <a:spcPts val="0"/>
              </a:spcBef>
              <a:spcAft>
                <a:spcPts val="0"/>
              </a:spcAft>
              <a:buClr>
                <a:schemeClr val="accent5"/>
              </a:buClr>
              <a:buSzPts val="3000"/>
              <a:buNone/>
              <a:defRPr sz="3000">
                <a:solidFill>
                  <a:schemeClr val="accent5"/>
                </a:solidFill>
              </a:defRPr>
            </a:lvl3pPr>
            <a:lvl4pPr lvl="3" rtl="0" algn="ctr">
              <a:spcBef>
                <a:spcPts val="0"/>
              </a:spcBef>
              <a:spcAft>
                <a:spcPts val="0"/>
              </a:spcAft>
              <a:buClr>
                <a:schemeClr val="accent5"/>
              </a:buClr>
              <a:buSzPts val="3000"/>
              <a:buNone/>
              <a:defRPr sz="3000">
                <a:solidFill>
                  <a:schemeClr val="accent5"/>
                </a:solidFill>
              </a:defRPr>
            </a:lvl4pPr>
            <a:lvl5pPr lvl="4" rtl="0" algn="ctr">
              <a:spcBef>
                <a:spcPts val="0"/>
              </a:spcBef>
              <a:spcAft>
                <a:spcPts val="0"/>
              </a:spcAft>
              <a:buClr>
                <a:schemeClr val="accent5"/>
              </a:buClr>
              <a:buSzPts val="3000"/>
              <a:buNone/>
              <a:defRPr sz="3000">
                <a:solidFill>
                  <a:schemeClr val="accent5"/>
                </a:solidFill>
              </a:defRPr>
            </a:lvl5pPr>
            <a:lvl6pPr lvl="5" rtl="0" algn="ctr">
              <a:spcBef>
                <a:spcPts val="0"/>
              </a:spcBef>
              <a:spcAft>
                <a:spcPts val="0"/>
              </a:spcAft>
              <a:buClr>
                <a:schemeClr val="accent5"/>
              </a:buClr>
              <a:buSzPts val="3000"/>
              <a:buNone/>
              <a:defRPr sz="3000">
                <a:solidFill>
                  <a:schemeClr val="accent5"/>
                </a:solidFill>
              </a:defRPr>
            </a:lvl6pPr>
            <a:lvl7pPr lvl="6" rtl="0" algn="ctr">
              <a:spcBef>
                <a:spcPts val="0"/>
              </a:spcBef>
              <a:spcAft>
                <a:spcPts val="0"/>
              </a:spcAft>
              <a:buClr>
                <a:schemeClr val="accent5"/>
              </a:buClr>
              <a:buSzPts val="3000"/>
              <a:buNone/>
              <a:defRPr sz="3000">
                <a:solidFill>
                  <a:schemeClr val="accent5"/>
                </a:solidFill>
              </a:defRPr>
            </a:lvl7pPr>
            <a:lvl8pPr lvl="7" rtl="0" algn="ctr">
              <a:spcBef>
                <a:spcPts val="0"/>
              </a:spcBef>
              <a:spcAft>
                <a:spcPts val="0"/>
              </a:spcAft>
              <a:buClr>
                <a:schemeClr val="accent5"/>
              </a:buClr>
              <a:buSzPts val="3000"/>
              <a:buNone/>
              <a:defRPr sz="3000">
                <a:solidFill>
                  <a:schemeClr val="accent5"/>
                </a:solidFill>
              </a:defRPr>
            </a:lvl8pPr>
            <a:lvl9pPr lvl="8" rtl="0" algn="ctr">
              <a:spcBef>
                <a:spcPts val="0"/>
              </a:spcBef>
              <a:spcAft>
                <a:spcPts val="0"/>
              </a:spcAft>
              <a:buClr>
                <a:schemeClr val="accent5"/>
              </a:buClr>
              <a:buSzPts val="3000"/>
              <a:buNone/>
              <a:defRPr sz="3000">
                <a:solidFill>
                  <a:schemeClr val="accent5"/>
                </a:solidFill>
              </a:defRPr>
            </a:lvl9pPr>
          </a:lstStyle>
          <a:p/>
        </p:txBody>
      </p:sp>
      <p:sp>
        <p:nvSpPr>
          <p:cNvPr id="739" name="Google Shape;739;p17"/>
          <p:cNvSpPr txBox="1"/>
          <p:nvPr>
            <p:ph idx="1" type="subTitle"/>
          </p:nvPr>
        </p:nvSpPr>
        <p:spPr>
          <a:xfrm>
            <a:off x="2026975" y="1351125"/>
            <a:ext cx="5090100" cy="1740300"/>
          </a:xfrm>
          <a:prstGeom prst="rect">
            <a:avLst/>
          </a:prstGeom>
          <a:noFill/>
          <a:ln>
            <a:noFill/>
          </a:ln>
        </p:spPr>
        <p:txBody>
          <a:bodyPr anchorCtr="0" anchor="ctr" bIns="91425" lIns="0" spcFirstLastPara="1" rIns="0" wrap="square" tIns="91425">
            <a:noAutofit/>
          </a:bodyPr>
          <a:lstStyle>
            <a:lvl1pPr lvl="0" rtl="0" algn="ctr">
              <a:lnSpc>
                <a:spcPct val="100000"/>
              </a:lnSpc>
              <a:spcBef>
                <a:spcPts val="0"/>
              </a:spcBef>
              <a:spcAft>
                <a:spcPts val="0"/>
              </a:spcAft>
              <a:buClr>
                <a:schemeClr val="accent5"/>
              </a:buClr>
              <a:buSzPts val="2500"/>
              <a:buFont typeface="Montserrat"/>
              <a:buNone/>
              <a:defRPr sz="2500">
                <a:solidFill>
                  <a:schemeClr val="accent5"/>
                </a:solidFill>
                <a:latin typeface="Montserrat"/>
                <a:ea typeface="Montserrat"/>
                <a:cs typeface="Montserrat"/>
                <a:sym typeface="Montserrat"/>
              </a:defRPr>
            </a:lvl1pPr>
            <a:lvl2pPr lvl="1" rtl="0" algn="ctr">
              <a:lnSpc>
                <a:spcPct val="100000"/>
              </a:lnSpc>
              <a:spcBef>
                <a:spcPts val="0"/>
              </a:spcBef>
              <a:spcAft>
                <a:spcPts val="0"/>
              </a:spcAft>
              <a:buClr>
                <a:schemeClr val="accent5"/>
              </a:buClr>
              <a:buSzPts val="2500"/>
              <a:buNone/>
              <a:defRPr sz="2500">
                <a:solidFill>
                  <a:schemeClr val="accent5"/>
                </a:solidFill>
              </a:defRPr>
            </a:lvl2pPr>
            <a:lvl3pPr lvl="2" rtl="0" algn="ctr">
              <a:lnSpc>
                <a:spcPct val="100000"/>
              </a:lnSpc>
              <a:spcBef>
                <a:spcPts val="0"/>
              </a:spcBef>
              <a:spcAft>
                <a:spcPts val="0"/>
              </a:spcAft>
              <a:buClr>
                <a:schemeClr val="accent5"/>
              </a:buClr>
              <a:buSzPts val="2500"/>
              <a:buNone/>
              <a:defRPr sz="2500">
                <a:solidFill>
                  <a:schemeClr val="accent5"/>
                </a:solidFill>
              </a:defRPr>
            </a:lvl3pPr>
            <a:lvl4pPr lvl="3" rtl="0" algn="ctr">
              <a:lnSpc>
                <a:spcPct val="100000"/>
              </a:lnSpc>
              <a:spcBef>
                <a:spcPts val="0"/>
              </a:spcBef>
              <a:spcAft>
                <a:spcPts val="0"/>
              </a:spcAft>
              <a:buClr>
                <a:schemeClr val="accent5"/>
              </a:buClr>
              <a:buSzPts val="2500"/>
              <a:buNone/>
              <a:defRPr sz="2500">
                <a:solidFill>
                  <a:schemeClr val="accent5"/>
                </a:solidFill>
              </a:defRPr>
            </a:lvl4pPr>
            <a:lvl5pPr lvl="4" rtl="0" algn="ctr">
              <a:lnSpc>
                <a:spcPct val="100000"/>
              </a:lnSpc>
              <a:spcBef>
                <a:spcPts val="0"/>
              </a:spcBef>
              <a:spcAft>
                <a:spcPts val="0"/>
              </a:spcAft>
              <a:buClr>
                <a:schemeClr val="accent5"/>
              </a:buClr>
              <a:buSzPts val="2500"/>
              <a:buNone/>
              <a:defRPr sz="2500">
                <a:solidFill>
                  <a:schemeClr val="accent5"/>
                </a:solidFill>
              </a:defRPr>
            </a:lvl5pPr>
            <a:lvl6pPr lvl="5" rtl="0" algn="ctr">
              <a:lnSpc>
                <a:spcPct val="100000"/>
              </a:lnSpc>
              <a:spcBef>
                <a:spcPts val="0"/>
              </a:spcBef>
              <a:spcAft>
                <a:spcPts val="0"/>
              </a:spcAft>
              <a:buClr>
                <a:schemeClr val="accent5"/>
              </a:buClr>
              <a:buSzPts val="2500"/>
              <a:buNone/>
              <a:defRPr sz="2500">
                <a:solidFill>
                  <a:schemeClr val="accent5"/>
                </a:solidFill>
              </a:defRPr>
            </a:lvl6pPr>
            <a:lvl7pPr lvl="6" rtl="0" algn="ctr">
              <a:lnSpc>
                <a:spcPct val="100000"/>
              </a:lnSpc>
              <a:spcBef>
                <a:spcPts val="0"/>
              </a:spcBef>
              <a:spcAft>
                <a:spcPts val="0"/>
              </a:spcAft>
              <a:buClr>
                <a:schemeClr val="accent5"/>
              </a:buClr>
              <a:buSzPts val="2500"/>
              <a:buNone/>
              <a:defRPr sz="2500">
                <a:solidFill>
                  <a:schemeClr val="accent5"/>
                </a:solidFill>
              </a:defRPr>
            </a:lvl7pPr>
            <a:lvl8pPr lvl="7" rtl="0" algn="ctr">
              <a:lnSpc>
                <a:spcPct val="100000"/>
              </a:lnSpc>
              <a:spcBef>
                <a:spcPts val="0"/>
              </a:spcBef>
              <a:spcAft>
                <a:spcPts val="0"/>
              </a:spcAft>
              <a:buClr>
                <a:schemeClr val="accent5"/>
              </a:buClr>
              <a:buSzPts val="2500"/>
              <a:buNone/>
              <a:defRPr sz="2500">
                <a:solidFill>
                  <a:schemeClr val="accent5"/>
                </a:solidFill>
              </a:defRPr>
            </a:lvl8pPr>
            <a:lvl9pPr lvl="8" rtl="0" algn="ctr">
              <a:lnSpc>
                <a:spcPct val="100000"/>
              </a:lnSpc>
              <a:spcBef>
                <a:spcPts val="0"/>
              </a:spcBef>
              <a:spcAft>
                <a:spcPts val="0"/>
              </a:spcAft>
              <a:buClr>
                <a:schemeClr val="accent5"/>
              </a:buClr>
              <a:buSzPts val="2500"/>
              <a:buNone/>
              <a:defRPr sz="2500">
                <a:solidFill>
                  <a:schemeClr val="accent5"/>
                </a:solidFill>
              </a:defRPr>
            </a:lvl9pPr>
          </a:lstStyle>
          <a:p/>
        </p:txBody>
      </p:sp>
      <p:grpSp>
        <p:nvGrpSpPr>
          <p:cNvPr id="740" name="Google Shape;740;p17"/>
          <p:cNvGrpSpPr/>
          <p:nvPr/>
        </p:nvGrpSpPr>
        <p:grpSpPr>
          <a:xfrm>
            <a:off x="-765410" y="-842400"/>
            <a:ext cx="10692861" cy="7239583"/>
            <a:chOff x="-765410" y="-842400"/>
            <a:chExt cx="10692861" cy="7239583"/>
          </a:xfrm>
        </p:grpSpPr>
        <p:sp>
          <p:nvSpPr>
            <p:cNvPr id="741" name="Google Shape;741;p17"/>
            <p:cNvSpPr/>
            <p:nvPr/>
          </p:nvSpPr>
          <p:spPr>
            <a:xfrm rot="5400000">
              <a:off x="39897" y="-475667"/>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7"/>
            <p:cNvSpPr/>
            <p:nvPr/>
          </p:nvSpPr>
          <p:spPr>
            <a:xfrm>
              <a:off x="140400" y="713143"/>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7"/>
            <p:cNvSpPr/>
            <p:nvPr/>
          </p:nvSpPr>
          <p:spPr>
            <a:xfrm>
              <a:off x="388399" y="109046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7"/>
            <p:cNvSpPr/>
            <p:nvPr/>
          </p:nvSpPr>
          <p:spPr>
            <a:xfrm>
              <a:off x="622901" y="1324968"/>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7"/>
            <p:cNvSpPr/>
            <p:nvPr/>
          </p:nvSpPr>
          <p:spPr>
            <a:xfrm>
              <a:off x="7497713" y="132163"/>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7"/>
            <p:cNvSpPr/>
            <p:nvPr/>
          </p:nvSpPr>
          <p:spPr>
            <a:xfrm>
              <a:off x="7278863" y="132163"/>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7"/>
            <p:cNvSpPr/>
            <p:nvPr/>
          </p:nvSpPr>
          <p:spPr>
            <a:xfrm>
              <a:off x="7060788" y="132163"/>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7"/>
            <p:cNvSpPr/>
            <p:nvPr/>
          </p:nvSpPr>
          <p:spPr>
            <a:xfrm>
              <a:off x="159690" y="2201530"/>
              <a:ext cx="71999" cy="71345"/>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7"/>
            <p:cNvSpPr/>
            <p:nvPr/>
          </p:nvSpPr>
          <p:spPr>
            <a:xfrm>
              <a:off x="159690" y="2371060"/>
              <a:ext cx="71999" cy="71316"/>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7"/>
            <p:cNvSpPr/>
            <p:nvPr/>
          </p:nvSpPr>
          <p:spPr>
            <a:xfrm>
              <a:off x="159690" y="2540561"/>
              <a:ext cx="71999" cy="70419"/>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7"/>
            <p:cNvSpPr/>
            <p:nvPr/>
          </p:nvSpPr>
          <p:spPr>
            <a:xfrm>
              <a:off x="1012886" y="4443970"/>
              <a:ext cx="135500" cy="135500"/>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7"/>
            <p:cNvSpPr/>
            <p:nvPr/>
          </p:nvSpPr>
          <p:spPr>
            <a:xfrm>
              <a:off x="1080632" y="4511269"/>
              <a:ext cx="20" cy="498004"/>
            </a:xfrm>
            <a:custGeom>
              <a:rect b="b" l="l" r="r" t="t"/>
              <a:pathLst>
                <a:path extrusionOk="0" fill="none" h="25139" w="1">
                  <a:moveTo>
                    <a:pt x="0" y="1"/>
                  </a:moveTo>
                  <a:lnTo>
                    <a:pt x="0" y="2513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7"/>
            <p:cNvSpPr/>
            <p:nvPr/>
          </p:nvSpPr>
          <p:spPr>
            <a:xfrm>
              <a:off x="159690" y="2709165"/>
              <a:ext cx="71999" cy="70419"/>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7"/>
            <p:cNvSpPr/>
            <p:nvPr/>
          </p:nvSpPr>
          <p:spPr>
            <a:xfrm>
              <a:off x="159690" y="2877768"/>
              <a:ext cx="71999" cy="71316"/>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7"/>
            <p:cNvSpPr/>
            <p:nvPr/>
          </p:nvSpPr>
          <p:spPr>
            <a:xfrm>
              <a:off x="159690" y="3047269"/>
              <a:ext cx="71999" cy="71316"/>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7"/>
            <p:cNvSpPr/>
            <p:nvPr/>
          </p:nvSpPr>
          <p:spPr>
            <a:xfrm>
              <a:off x="303434" y="2801400"/>
              <a:ext cx="121637" cy="121384"/>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7"/>
            <p:cNvSpPr/>
            <p:nvPr/>
          </p:nvSpPr>
          <p:spPr>
            <a:xfrm>
              <a:off x="303054" y="3021826"/>
              <a:ext cx="122397" cy="121409"/>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7"/>
            <p:cNvSpPr/>
            <p:nvPr/>
          </p:nvSpPr>
          <p:spPr>
            <a:xfrm>
              <a:off x="303054" y="3242277"/>
              <a:ext cx="122397" cy="122167"/>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7"/>
            <p:cNvSpPr/>
            <p:nvPr/>
          </p:nvSpPr>
          <p:spPr>
            <a:xfrm>
              <a:off x="1138006" y="4121230"/>
              <a:ext cx="233045" cy="233045"/>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7"/>
            <p:cNvSpPr/>
            <p:nvPr/>
          </p:nvSpPr>
          <p:spPr>
            <a:xfrm>
              <a:off x="1254528" y="4236058"/>
              <a:ext cx="20" cy="222209"/>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7"/>
            <p:cNvSpPr/>
            <p:nvPr/>
          </p:nvSpPr>
          <p:spPr>
            <a:xfrm>
              <a:off x="255109" y="4502979"/>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7"/>
            <p:cNvSpPr/>
            <p:nvPr/>
          </p:nvSpPr>
          <p:spPr>
            <a:xfrm>
              <a:off x="108613" y="4327200"/>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7"/>
            <p:cNvSpPr/>
            <p:nvPr/>
          </p:nvSpPr>
          <p:spPr>
            <a:xfrm>
              <a:off x="-210662" y="3305874"/>
              <a:ext cx="396114" cy="395536"/>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 name="Google Shape;764;p17"/>
            <p:cNvGrpSpPr/>
            <p:nvPr/>
          </p:nvGrpSpPr>
          <p:grpSpPr>
            <a:xfrm>
              <a:off x="-765410" y="3826617"/>
              <a:ext cx="1295811" cy="350057"/>
              <a:chOff x="-754885" y="1062067"/>
              <a:chExt cx="1295811" cy="350057"/>
            </a:xfrm>
          </p:grpSpPr>
          <p:sp>
            <p:nvSpPr>
              <p:cNvPr id="765" name="Google Shape;765;p17"/>
              <p:cNvSpPr/>
              <p:nvPr/>
            </p:nvSpPr>
            <p:spPr>
              <a:xfrm>
                <a:off x="-754885" y="1062067"/>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7"/>
              <p:cNvSpPr/>
              <p:nvPr/>
            </p:nvSpPr>
            <p:spPr>
              <a:xfrm>
                <a:off x="-754885" y="1201242"/>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7"/>
              <p:cNvSpPr/>
              <p:nvPr/>
            </p:nvSpPr>
            <p:spPr>
              <a:xfrm>
                <a:off x="-754885" y="1340417"/>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 name="Google Shape;768;p17"/>
            <p:cNvSpPr/>
            <p:nvPr/>
          </p:nvSpPr>
          <p:spPr>
            <a:xfrm>
              <a:off x="7980403" y="4741163"/>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7"/>
            <p:cNvSpPr/>
            <p:nvPr/>
          </p:nvSpPr>
          <p:spPr>
            <a:xfrm>
              <a:off x="8126118" y="4741163"/>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7"/>
            <p:cNvSpPr/>
            <p:nvPr/>
          </p:nvSpPr>
          <p:spPr>
            <a:xfrm>
              <a:off x="8271861" y="4741163"/>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7"/>
            <p:cNvSpPr/>
            <p:nvPr/>
          </p:nvSpPr>
          <p:spPr>
            <a:xfrm>
              <a:off x="8749665" y="2430818"/>
              <a:ext cx="71999" cy="71345"/>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7"/>
            <p:cNvSpPr/>
            <p:nvPr/>
          </p:nvSpPr>
          <p:spPr>
            <a:xfrm>
              <a:off x="8749665" y="2600348"/>
              <a:ext cx="71999" cy="71316"/>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7"/>
            <p:cNvSpPr/>
            <p:nvPr/>
          </p:nvSpPr>
          <p:spPr>
            <a:xfrm>
              <a:off x="8749665" y="2769849"/>
              <a:ext cx="71999" cy="70419"/>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7"/>
            <p:cNvSpPr/>
            <p:nvPr/>
          </p:nvSpPr>
          <p:spPr>
            <a:xfrm>
              <a:off x="8749665" y="2938452"/>
              <a:ext cx="71999" cy="70419"/>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7"/>
            <p:cNvSpPr/>
            <p:nvPr/>
          </p:nvSpPr>
          <p:spPr>
            <a:xfrm>
              <a:off x="8749665" y="3107056"/>
              <a:ext cx="71999" cy="71316"/>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7"/>
            <p:cNvSpPr/>
            <p:nvPr/>
          </p:nvSpPr>
          <p:spPr>
            <a:xfrm>
              <a:off x="8749665" y="3276557"/>
              <a:ext cx="71999" cy="71316"/>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7"/>
            <p:cNvSpPr/>
            <p:nvPr/>
          </p:nvSpPr>
          <p:spPr>
            <a:xfrm>
              <a:off x="7233838" y="4449609"/>
              <a:ext cx="307778" cy="307797"/>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7"/>
            <p:cNvSpPr/>
            <p:nvPr/>
          </p:nvSpPr>
          <p:spPr>
            <a:xfrm>
              <a:off x="7387582" y="4603482"/>
              <a:ext cx="881360" cy="18"/>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7"/>
            <p:cNvSpPr/>
            <p:nvPr/>
          </p:nvSpPr>
          <p:spPr>
            <a:xfrm>
              <a:off x="7494342" y="4824985"/>
              <a:ext cx="291442" cy="184298"/>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7"/>
            <p:cNvSpPr/>
            <p:nvPr/>
          </p:nvSpPr>
          <p:spPr>
            <a:xfrm>
              <a:off x="7005438" y="4917122"/>
              <a:ext cx="634573"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7"/>
            <p:cNvSpPr/>
            <p:nvPr/>
          </p:nvSpPr>
          <p:spPr>
            <a:xfrm>
              <a:off x="8478561" y="411794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7"/>
            <p:cNvSpPr/>
            <p:nvPr/>
          </p:nvSpPr>
          <p:spPr>
            <a:xfrm>
              <a:off x="8713064" y="4352443"/>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7"/>
            <p:cNvSpPr/>
            <p:nvPr/>
          </p:nvSpPr>
          <p:spPr>
            <a:xfrm>
              <a:off x="8913647" y="3066337"/>
              <a:ext cx="121637" cy="121384"/>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7"/>
            <p:cNvSpPr/>
            <p:nvPr/>
          </p:nvSpPr>
          <p:spPr>
            <a:xfrm>
              <a:off x="8913267" y="3286763"/>
              <a:ext cx="122397" cy="121409"/>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7"/>
            <p:cNvSpPr/>
            <p:nvPr/>
          </p:nvSpPr>
          <p:spPr>
            <a:xfrm>
              <a:off x="8913267" y="3507214"/>
              <a:ext cx="122397" cy="122167"/>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7"/>
            <p:cNvSpPr/>
            <p:nvPr/>
          </p:nvSpPr>
          <p:spPr>
            <a:xfrm>
              <a:off x="8231488" y="-842400"/>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7"/>
            <p:cNvSpPr/>
            <p:nvPr/>
          </p:nvSpPr>
          <p:spPr>
            <a:xfrm>
              <a:off x="8377984" y="546079"/>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7"/>
            <p:cNvSpPr/>
            <p:nvPr/>
          </p:nvSpPr>
          <p:spPr>
            <a:xfrm>
              <a:off x="7749638" y="-532725"/>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7"/>
            <p:cNvSpPr/>
            <p:nvPr/>
          </p:nvSpPr>
          <p:spPr>
            <a:xfrm>
              <a:off x="627828" y="-3152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7"/>
            <p:cNvSpPr/>
            <p:nvPr/>
          </p:nvSpPr>
          <p:spPr>
            <a:xfrm>
              <a:off x="773543" y="-3152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7"/>
            <p:cNvSpPr/>
            <p:nvPr/>
          </p:nvSpPr>
          <p:spPr>
            <a:xfrm>
              <a:off x="919286" y="-315225"/>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7"/>
            <p:cNvSpPr/>
            <p:nvPr/>
          </p:nvSpPr>
          <p:spPr>
            <a:xfrm>
              <a:off x="935443" y="643731"/>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7"/>
            <p:cNvSpPr/>
            <p:nvPr/>
          </p:nvSpPr>
          <p:spPr>
            <a:xfrm>
              <a:off x="762319" y="643731"/>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589195" y="643731"/>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7"/>
            <p:cNvSpPr/>
            <p:nvPr/>
          </p:nvSpPr>
          <p:spPr>
            <a:xfrm>
              <a:off x="1243065" y="4603493"/>
              <a:ext cx="344566" cy="893589"/>
            </a:xfrm>
            <a:custGeom>
              <a:rect b="b" l="l" r="r" t="t"/>
              <a:pathLst>
                <a:path extrusionOk="0" fill="none" h="46354" w="17874">
                  <a:moveTo>
                    <a:pt x="8937" y="46353"/>
                  </a:moveTo>
                  <a:lnTo>
                    <a:pt x="8937" y="46353"/>
                  </a:lnTo>
                  <a:cubicBezTo>
                    <a:pt x="4013" y="46353"/>
                    <a:pt x="1" y="42341"/>
                    <a:pt x="1" y="37417"/>
                  </a:cubicBezTo>
                  <a:lnTo>
                    <a:pt x="1" y="8937"/>
                  </a:lnTo>
                  <a:cubicBezTo>
                    <a:pt x="1" y="3982"/>
                    <a:pt x="4013" y="0"/>
                    <a:pt x="8937" y="0"/>
                  </a:cubicBezTo>
                  <a:lnTo>
                    <a:pt x="8937" y="0"/>
                  </a:lnTo>
                  <a:cubicBezTo>
                    <a:pt x="13861" y="0"/>
                    <a:pt x="17873" y="3982"/>
                    <a:pt x="17873" y="8937"/>
                  </a:cubicBezTo>
                  <a:lnTo>
                    <a:pt x="17873" y="37417"/>
                  </a:lnTo>
                  <a:cubicBezTo>
                    <a:pt x="17873" y="42341"/>
                    <a:pt x="13861" y="46353"/>
                    <a:pt x="8937" y="46353"/>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7"/>
            <p:cNvSpPr/>
            <p:nvPr/>
          </p:nvSpPr>
          <p:spPr>
            <a:xfrm>
              <a:off x="8631640" y="1324982"/>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7"/>
            <p:cNvSpPr/>
            <p:nvPr/>
          </p:nvSpPr>
          <p:spPr>
            <a:xfrm>
              <a:off x="8631640" y="1464157"/>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7"/>
            <p:cNvSpPr/>
            <p:nvPr/>
          </p:nvSpPr>
          <p:spPr>
            <a:xfrm>
              <a:off x="8631640" y="1603332"/>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7"/>
            <p:cNvSpPr/>
            <p:nvPr/>
          </p:nvSpPr>
          <p:spPr>
            <a:xfrm>
              <a:off x="2186963" y="4887813"/>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7"/>
            <p:cNvSpPr/>
            <p:nvPr/>
          </p:nvSpPr>
          <p:spPr>
            <a:xfrm>
              <a:off x="1968113" y="4887813"/>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a:off x="1750038" y="4887813"/>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7"/>
            <p:cNvSpPr/>
            <p:nvPr/>
          </p:nvSpPr>
          <p:spPr>
            <a:xfrm>
              <a:off x="8552608" y="3653591"/>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7"/>
            <p:cNvSpPr/>
            <p:nvPr/>
          </p:nvSpPr>
          <p:spPr>
            <a:xfrm>
              <a:off x="8729199" y="3829550"/>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804" name="Google Shape;804;p17"/>
            <p:cNvSpPr/>
            <p:nvPr/>
          </p:nvSpPr>
          <p:spPr>
            <a:xfrm>
              <a:off x="8517855" y="2134257"/>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8516610" y="2220790"/>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7"/>
            <p:cNvSpPr/>
            <p:nvPr/>
          </p:nvSpPr>
          <p:spPr>
            <a:xfrm>
              <a:off x="8517855" y="2307388"/>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7"/>
            <p:cNvSpPr/>
            <p:nvPr/>
          </p:nvSpPr>
          <p:spPr>
            <a:xfrm>
              <a:off x="8517855" y="2393301"/>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7"/>
            <p:cNvSpPr/>
            <p:nvPr/>
          </p:nvSpPr>
          <p:spPr>
            <a:xfrm>
              <a:off x="8517855" y="2479877"/>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7"/>
            <p:cNvSpPr/>
            <p:nvPr/>
          </p:nvSpPr>
          <p:spPr>
            <a:xfrm>
              <a:off x="8517855" y="2566454"/>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7"/>
            <p:cNvSpPr/>
            <p:nvPr/>
          </p:nvSpPr>
          <p:spPr>
            <a:xfrm>
              <a:off x="8356848" y="1469195"/>
              <a:ext cx="135500" cy="135500"/>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7"/>
            <p:cNvSpPr/>
            <p:nvPr/>
          </p:nvSpPr>
          <p:spPr>
            <a:xfrm>
              <a:off x="8424594" y="1536494"/>
              <a:ext cx="20" cy="498004"/>
            </a:xfrm>
            <a:custGeom>
              <a:rect b="b" l="l" r="r" t="t"/>
              <a:pathLst>
                <a:path extrusionOk="0" fill="none" h="25139" w="1">
                  <a:moveTo>
                    <a:pt x="0" y="1"/>
                  </a:moveTo>
                  <a:lnTo>
                    <a:pt x="0" y="2513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8516619" y="1797230"/>
              <a:ext cx="233045" cy="233045"/>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7"/>
            <p:cNvSpPr/>
            <p:nvPr/>
          </p:nvSpPr>
          <p:spPr>
            <a:xfrm>
              <a:off x="8633141" y="1912058"/>
              <a:ext cx="20" cy="222209"/>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bg>
      <p:bgPr>
        <a:solidFill>
          <a:schemeClr val="lt2"/>
        </a:solidFill>
      </p:bgPr>
    </p:bg>
    <p:spTree>
      <p:nvGrpSpPr>
        <p:cNvPr id="814" name="Shape 814"/>
        <p:cNvGrpSpPr/>
        <p:nvPr/>
      </p:nvGrpSpPr>
      <p:grpSpPr>
        <a:xfrm>
          <a:off x="0" y="0"/>
          <a:ext cx="0" cy="0"/>
          <a:chOff x="0" y="0"/>
          <a:chExt cx="0" cy="0"/>
        </a:xfrm>
      </p:grpSpPr>
      <p:grpSp>
        <p:nvGrpSpPr>
          <p:cNvPr id="815" name="Google Shape;815;p18"/>
          <p:cNvGrpSpPr/>
          <p:nvPr/>
        </p:nvGrpSpPr>
        <p:grpSpPr>
          <a:xfrm>
            <a:off x="8112598" y="-506450"/>
            <a:ext cx="917015" cy="2278676"/>
            <a:chOff x="8112598" y="-506450"/>
            <a:chExt cx="917015" cy="2278676"/>
          </a:xfrm>
        </p:grpSpPr>
        <p:sp>
          <p:nvSpPr>
            <p:cNvPr id="816" name="Google Shape;816;p18"/>
            <p:cNvSpPr/>
            <p:nvPr/>
          </p:nvSpPr>
          <p:spPr>
            <a:xfrm>
              <a:off x="8322975" y="-506450"/>
              <a:ext cx="363702" cy="113374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8"/>
            <p:cNvSpPr/>
            <p:nvPr/>
          </p:nvSpPr>
          <p:spPr>
            <a:xfrm>
              <a:off x="8958671" y="878007"/>
              <a:ext cx="69695" cy="69683"/>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8"/>
            <p:cNvSpPr/>
            <p:nvPr/>
          </p:nvSpPr>
          <p:spPr>
            <a:xfrm>
              <a:off x="8957402" y="1043348"/>
              <a:ext cx="72192" cy="68578"/>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8"/>
            <p:cNvSpPr/>
            <p:nvPr/>
          </p:nvSpPr>
          <p:spPr>
            <a:xfrm>
              <a:off x="8958671" y="1208812"/>
              <a:ext cx="69695" cy="68455"/>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8"/>
            <p:cNvSpPr/>
            <p:nvPr/>
          </p:nvSpPr>
          <p:spPr>
            <a:xfrm>
              <a:off x="8958671" y="1372966"/>
              <a:ext cx="69695" cy="69723"/>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8"/>
            <p:cNvSpPr/>
            <p:nvPr/>
          </p:nvSpPr>
          <p:spPr>
            <a:xfrm>
              <a:off x="8958671" y="1538389"/>
              <a:ext cx="69695" cy="69683"/>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8"/>
            <p:cNvSpPr/>
            <p:nvPr/>
          </p:nvSpPr>
          <p:spPr>
            <a:xfrm>
              <a:off x="8958671" y="1703812"/>
              <a:ext cx="69695" cy="68414"/>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8"/>
            <p:cNvSpPr/>
            <p:nvPr/>
          </p:nvSpPr>
          <p:spPr>
            <a:xfrm>
              <a:off x="8790834" y="280293"/>
              <a:ext cx="238780" cy="238780"/>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8"/>
            <p:cNvSpPr/>
            <p:nvPr/>
          </p:nvSpPr>
          <p:spPr>
            <a:xfrm>
              <a:off x="8910199" y="399631"/>
              <a:ext cx="20" cy="227677"/>
            </a:xfrm>
            <a:custGeom>
              <a:rect b="b" l="l" r="r" t="t"/>
              <a:pathLst>
                <a:path extrusionOk="0" fill="none" h="11217" w="1">
                  <a:moveTo>
                    <a:pt x="0" y="0"/>
                  </a:moveTo>
                  <a:lnTo>
                    <a:pt x="0" y="11216"/>
                  </a:lnTo>
                </a:path>
              </a:pathLst>
            </a:custGeom>
            <a:noFill/>
            <a:ln cap="flat" cmpd="sng" w="952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8"/>
            <p:cNvSpPr/>
            <p:nvPr/>
          </p:nvSpPr>
          <p:spPr>
            <a:xfrm>
              <a:off x="8443218" y="801012"/>
              <a:ext cx="243450" cy="153950"/>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8"/>
            <p:cNvSpPr/>
            <p:nvPr/>
          </p:nvSpPr>
          <p:spPr>
            <a:xfrm>
              <a:off x="8112598" y="877972"/>
              <a:ext cx="451972" cy="18"/>
            </a:xfrm>
            <a:custGeom>
              <a:rect b="b" l="l" r="r" t="t"/>
              <a:pathLst>
                <a:path extrusionOk="0" fill="none" h="1" w="25169">
                  <a:moveTo>
                    <a:pt x="1" y="0"/>
                  </a:moveTo>
                  <a:lnTo>
                    <a:pt x="25168" y="0"/>
                  </a:lnTo>
                </a:path>
              </a:pathLst>
            </a:custGeom>
            <a:noFill/>
            <a:ln cap="flat" cmpd="sng" w="952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8"/>
            <p:cNvSpPr/>
            <p:nvPr/>
          </p:nvSpPr>
          <p:spPr>
            <a:xfrm>
              <a:off x="8764994" y="801000"/>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8"/>
            <p:cNvSpPr/>
            <p:nvPr/>
          </p:nvSpPr>
          <p:spPr>
            <a:xfrm>
              <a:off x="8764235" y="1019833"/>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8"/>
            <p:cNvSpPr/>
            <p:nvPr/>
          </p:nvSpPr>
          <p:spPr>
            <a:xfrm>
              <a:off x="8764235" y="1238692"/>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18"/>
          <p:cNvGrpSpPr/>
          <p:nvPr/>
        </p:nvGrpSpPr>
        <p:grpSpPr>
          <a:xfrm>
            <a:off x="-1089824" y="3327299"/>
            <a:ext cx="2576999" cy="1913226"/>
            <a:chOff x="-1089824" y="3327299"/>
            <a:chExt cx="2576999" cy="1913226"/>
          </a:xfrm>
        </p:grpSpPr>
        <p:sp>
          <p:nvSpPr>
            <p:cNvPr id="831" name="Google Shape;831;p18"/>
            <p:cNvSpPr/>
            <p:nvPr/>
          </p:nvSpPr>
          <p:spPr>
            <a:xfrm rot="5400000">
              <a:off x="-478066" y="3437570"/>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8"/>
            <p:cNvSpPr/>
            <p:nvPr/>
          </p:nvSpPr>
          <p:spPr>
            <a:xfrm>
              <a:off x="287399" y="4622706"/>
              <a:ext cx="381987" cy="381430"/>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8"/>
            <p:cNvSpPr/>
            <p:nvPr/>
          </p:nvSpPr>
          <p:spPr>
            <a:xfrm>
              <a:off x="247671" y="4002949"/>
              <a:ext cx="127156" cy="127156"/>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8"/>
            <p:cNvSpPr/>
            <p:nvPr/>
          </p:nvSpPr>
          <p:spPr>
            <a:xfrm>
              <a:off x="311238" y="4066525"/>
              <a:ext cx="19" cy="467334"/>
            </a:xfrm>
            <a:custGeom>
              <a:rect b="b" l="l" r="r" t="t"/>
              <a:pathLst>
                <a:path extrusionOk="0" fill="none" h="25139" w="1">
                  <a:moveTo>
                    <a:pt x="0" y="1"/>
                  </a:moveTo>
                  <a:lnTo>
                    <a:pt x="0" y="25138"/>
                  </a:lnTo>
                </a:path>
              </a:pathLst>
            </a:custGeom>
            <a:noFill/>
            <a:ln cap="flat" cmpd="sng" w="952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8"/>
            <p:cNvSpPr/>
            <p:nvPr/>
          </p:nvSpPr>
          <p:spPr>
            <a:xfrm>
              <a:off x="1011125" y="4461625"/>
              <a:ext cx="66150" cy="778900"/>
            </a:xfrm>
            <a:custGeom>
              <a:rect b="b" l="l" r="r" t="t"/>
              <a:pathLst>
                <a:path extrusionOk="0" h="31156" w="2646">
                  <a:moveTo>
                    <a:pt x="1308" y="0"/>
                  </a:moveTo>
                  <a:cubicBezTo>
                    <a:pt x="578" y="0"/>
                    <a:pt x="1" y="578"/>
                    <a:pt x="1" y="1338"/>
                  </a:cubicBezTo>
                  <a:lnTo>
                    <a:pt x="1" y="29818"/>
                  </a:lnTo>
                  <a:cubicBezTo>
                    <a:pt x="1" y="30548"/>
                    <a:pt x="578" y="31156"/>
                    <a:pt x="1308" y="31156"/>
                  </a:cubicBezTo>
                  <a:cubicBezTo>
                    <a:pt x="2037" y="31156"/>
                    <a:pt x="2645" y="30548"/>
                    <a:pt x="2645" y="29818"/>
                  </a:cubicBezTo>
                  <a:lnTo>
                    <a:pt x="2645" y="1338"/>
                  </a:lnTo>
                  <a:cubicBezTo>
                    <a:pt x="2645" y="578"/>
                    <a:pt x="2037" y="0"/>
                    <a:pt x="13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8"/>
            <p:cNvSpPr/>
            <p:nvPr/>
          </p:nvSpPr>
          <p:spPr>
            <a:xfrm>
              <a:off x="1144125" y="4461625"/>
              <a:ext cx="66125" cy="778900"/>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4" y="30548"/>
                    <a:pt x="2644" y="29818"/>
                  </a:cubicBezTo>
                  <a:lnTo>
                    <a:pt x="2644" y="1338"/>
                  </a:lnTo>
                  <a:cubicBezTo>
                    <a:pt x="2644" y="578"/>
                    <a:pt x="2037" y="0"/>
                    <a:pt x="13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8"/>
            <p:cNvSpPr/>
            <p:nvPr/>
          </p:nvSpPr>
          <p:spPr>
            <a:xfrm>
              <a:off x="1277100" y="4461625"/>
              <a:ext cx="66125" cy="778900"/>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5" y="30548"/>
                    <a:pt x="2645" y="29818"/>
                  </a:cubicBezTo>
                  <a:lnTo>
                    <a:pt x="2645" y="1338"/>
                  </a:lnTo>
                  <a:cubicBezTo>
                    <a:pt x="2645" y="578"/>
                    <a:pt x="2037" y="0"/>
                    <a:pt x="13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8"/>
            <p:cNvSpPr/>
            <p:nvPr/>
          </p:nvSpPr>
          <p:spPr>
            <a:xfrm>
              <a:off x="114400" y="3327299"/>
              <a:ext cx="72003" cy="72084"/>
            </a:xfrm>
            <a:custGeom>
              <a:rect b="b" l="l" r="r" t="t"/>
              <a:pathLst>
                <a:path extrusionOk="0" h="4347" w="4348">
                  <a:moveTo>
                    <a:pt x="2189" y="0"/>
                  </a:moveTo>
                  <a:cubicBezTo>
                    <a:pt x="1004" y="0"/>
                    <a:pt x="31" y="943"/>
                    <a:pt x="1" y="2159"/>
                  </a:cubicBezTo>
                  <a:cubicBezTo>
                    <a:pt x="1" y="3344"/>
                    <a:pt x="943" y="4317"/>
                    <a:pt x="2159" y="4347"/>
                  </a:cubicBezTo>
                  <a:cubicBezTo>
                    <a:pt x="3344" y="4347"/>
                    <a:pt x="4317" y="3374"/>
                    <a:pt x="4347" y="2189"/>
                  </a:cubicBezTo>
                  <a:cubicBezTo>
                    <a:pt x="4347" y="1003"/>
                    <a:pt x="3375" y="31"/>
                    <a:pt x="21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8"/>
            <p:cNvSpPr/>
            <p:nvPr/>
          </p:nvSpPr>
          <p:spPr>
            <a:xfrm>
              <a:off x="114913" y="3465393"/>
              <a:ext cx="71490" cy="71587"/>
            </a:xfrm>
            <a:custGeom>
              <a:rect b="b" l="l" r="r" t="t"/>
              <a:pathLst>
                <a:path extrusionOk="0" h="4317" w="4317">
                  <a:moveTo>
                    <a:pt x="2158" y="1"/>
                  </a:moveTo>
                  <a:cubicBezTo>
                    <a:pt x="942" y="1"/>
                    <a:pt x="0" y="973"/>
                    <a:pt x="0" y="2159"/>
                  </a:cubicBezTo>
                  <a:cubicBezTo>
                    <a:pt x="0" y="3344"/>
                    <a:pt x="942" y="4317"/>
                    <a:pt x="2158" y="4317"/>
                  </a:cubicBezTo>
                  <a:cubicBezTo>
                    <a:pt x="3344" y="4317"/>
                    <a:pt x="4316" y="3344"/>
                    <a:pt x="4316" y="2159"/>
                  </a:cubicBezTo>
                  <a:cubicBezTo>
                    <a:pt x="4316" y="973"/>
                    <a:pt x="3344" y="1"/>
                    <a:pt x="21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8"/>
            <p:cNvSpPr/>
            <p:nvPr/>
          </p:nvSpPr>
          <p:spPr>
            <a:xfrm>
              <a:off x="114400" y="3603487"/>
              <a:ext cx="72003" cy="71620"/>
            </a:xfrm>
            <a:custGeom>
              <a:rect b="b" l="l" r="r" t="t"/>
              <a:pathLst>
                <a:path extrusionOk="0" h="4319" w="4348">
                  <a:moveTo>
                    <a:pt x="2213" y="1"/>
                  </a:moveTo>
                  <a:cubicBezTo>
                    <a:pt x="2195" y="1"/>
                    <a:pt x="2177" y="1"/>
                    <a:pt x="2159" y="1"/>
                  </a:cubicBezTo>
                  <a:cubicBezTo>
                    <a:pt x="973" y="1"/>
                    <a:pt x="1" y="974"/>
                    <a:pt x="31" y="2190"/>
                  </a:cubicBezTo>
                  <a:cubicBezTo>
                    <a:pt x="31" y="3357"/>
                    <a:pt x="974" y="4318"/>
                    <a:pt x="2164" y="4318"/>
                  </a:cubicBezTo>
                  <a:cubicBezTo>
                    <a:pt x="2183" y="4318"/>
                    <a:pt x="2201" y="4318"/>
                    <a:pt x="2220" y="4317"/>
                  </a:cubicBezTo>
                  <a:cubicBezTo>
                    <a:pt x="3405" y="4317"/>
                    <a:pt x="4347" y="3345"/>
                    <a:pt x="4347" y="2129"/>
                  </a:cubicBezTo>
                  <a:cubicBezTo>
                    <a:pt x="4347" y="962"/>
                    <a:pt x="3375"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8"/>
            <p:cNvSpPr/>
            <p:nvPr/>
          </p:nvSpPr>
          <p:spPr>
            <a:xfrm>
              <a:off x="114913" y="3741100"/>
              <a:ext cx="71490" cy="72084"/>
            </a:xfrm>
            <a:custGeom>
              <a:rect b="b" l="l" r="r" t="t"/>
              <a:pathLst>
                <a:path extrusionOk="0" h="4347" w="4317">
                  <a:moveTo>
                    <a:pt x="2158" y="0"/>
                  </a:moveTo>
                  <a:cubicBezTo>
                    <a:pt x="942" y="0"/>
                    <a:pt x="0" y="973"/>
                    <a:pt x="0" y="2189"/>
                  </a:cubicBezTo>
                  <a:cubicBezTo>
                    <a:pt x="0" y="3374"/>
                    <a:pt x="942" y="4347"/>
                    <a:pt x="2158" y="4347"/>
                  </a:cubicBezTo>
                  <a:cubicBezTo>
                    <a:pt x="3344" y="4347"/>
                    <a:pt x="4316" y="3374"/>
                    <a:pt x="4316" y="2189"/>
                  </a:cubicBezTo>
                  <a:cubicBezTo>
                    <a:pt x="4316" y="973"/>
                    <a:pt x="3344" y="0"/>
                    <a:pt x="21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8"/>
            <p:cNvSpPr/>
            <p:nvPr/>
          </p:nvSpPr>
          <p:spPr>
            <a:xfrm>
              <a:off x="114400" y="3879692"/>
              <a:ext cx="72003" cy="71603"/>
            </a:xfrm>
            <a:custGeom>
              <a:rect b="b" l="l" r="r" t="t"/>
              <a:pathLst>
                <a:path extrusionOk="0" h="4318" w="4348">
                  <a:moveTo>
                    <a:pt x="2213" y="0"/>
                  </a:moveTo>
                  <a:cubicBezTo>
                    <a:pt x="2195" y="0"/>
                    <a:pt x="2177" y="1"/>
                    <a:pt x="2159" y="1"/>
                  </a:cubicBezTo>
                  <a:cubicBezTo>
                    <a:pt x="973" y="1"/>
                    <a:pt x="1" y="974"/>
                    <a:pt x="31" y="2159"/>
                  </a:cubicBezTo>
                  <a:cubicBezTo>
                    <a:pt x="31" y="3375"/>
                    <a:pt x="1004" y="4317"/>
                    <a:pt x="2220" y="4317"/>
                  </a:cubicBezTo>
                  <a:cubicBezTo>
                    <a:pt x="3405" y="4287"/>
                    <a:pt x="4347" y="3314"/>
                    <a:pt x="4347" y="2129"/>
                  </a:cubicBezTo>
                  <a:cubicBezTo>
                    <a:pt x="4347" y="961"/>
                    <a:pt x="3375" y="0"/>
                    <a:pt x="22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8"/>
            <p:cNvSpPr/>
            <p:nvPr/>
          </p:nvSpPr>
          <p:spPr>
            <a:xfrm>
              <a:off x="311251" y="3630501"/>
              <a:ext cx="317642" cy="317619"/>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8"/>
            <p:cNvSpPr/>
            <p:nvPr/>
          </p:nvSpPr>
          <p:spPr>
            <a:xfrm>
              <a:off x="470234" y="3789305"/>
              <a:ext cx="909606" cy="19"/>
            </a:xfrm>
            <a:custGeom>
              <a:rect b="b" l="l" r="r" t="t"/>
              <a:pathLst>
                <a:path extrusionOk="0" fill="none" h="1" w="47874">
                  <a:moveTo>
                    <a:pt x="0" y="1"/>
                  </a:moveTo>
                  <a:lnTo>
                    <a:pt x="47873" y="1"/>
                  </a:lnTo>
                </a:path>
              </a:pathLst>
            </a:custGeom>
            <a:noFill/>
            <a:ln cap="flat" cmpd="sng" w="952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845" name="Google Shape;845;p18"/>
            <p:cNvSpPr/>
            <p:nvPr/>
          </p:nvSpPr>
          <p:spPr>
            <a:xfrm>
              <a:off x="1367075" y="3882088"/>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8"/>
            <p:cNvSpPr/>
            <p:nvPr/>
          </p:nvSpPr>
          <p:spPr>
            <a:xfrm>
              <a:off x="1148225" y="3882088"/>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8"/>
            <p:cNvSpPr/>
            <p:nvPr/>
          </p:nvSpPr>
          <p:spPr>
            <a:xfrm>
              <a:off x="930150" y="3882088"/>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18"/>
          <p:cNvSpPr txBox="1"/>
          <p:nvPr>
            <p:ph type="title"/>
          </p:nvPr>
        </p:nvSpPr>
        <p:spPr>
          <a:xfrm>
            <a:off x="720000" y="540000"/>
            <a:ext cx="3093000" cy="685800"/>
          </a:xfrm>
          <a:prstGeom prst="rect">
            <a:avLst/>
          </a:prstGeom>
        </p:spPr>
        <p:txBody>
          <a:bodyPr anchorCtr="0" anchor="t" bIns="91425" lIns="0" spcFirstLastPara="1" rIns="0" wrap="square" tIns="91425">
            <a:noAutofit/>
          </a:bodyPr>
          <a:lstStyle>
            <a:lvl1pPr lvl="0" rtl="0">
              <a:spcBef>
                <a:spcPts val="0"/>
              </a:spcBef>
              <a:spcAft>
                <a:spcPts val="0"/>
              </a:spcAft>
              <a:buSzPts val="4200"/>
              <a:buNone/>
              <a:defRPr b="0" sz="4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49" name="Google Shape;849;p18"/>
          <p:cNvSpPr txBox="1"/>
          <p:nvPr>
            <p:ph idx="1" type="subTitle"/>
          </p:nvPr>
        </p:nvSpPr>
        <p:spPr>
          <a:xfrm>
            <a:off x="720000" y="1252728"/>
            <a:ext cx="3093000" cy="1339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6"/>
              </a:buClr>
              <a:buSzPts val="14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None/>
              <a:defRPr>
                <a:solidFill>
                  <a:schemeClr val="accent6"/>
                </a:solidFill>
              </a:defRPr>
            </a:lvl2pPr>
            <a:lvl3pPr lvl="2" rtl="0" algn="ctr">
              <a:lnSpc>
                <a:spcPct val="100000"/>
              </a:lnSpc>
              <a:spcBef>
                <a:spcPts val="0"/>
              </a:spcBef>
              <a:spcAft>
                <a:spcPts val="0"/>
              </a:spcAft>
              <a:buClr>
                <a:schemeClr val="accent6"/>
              </a:buClr>
              <a:buSzPts val="1400"/>
              <a:buNone/>
              <a:defRPr>
                <a:solidFill>
                  <a:schemeClr val="accent6"/>
                </a:solidFill>
              </a:defRPr>
            </a:lvl3pPr>
            <a:lvl4pPr lvl="3" rtl="0" algn="ctr">
              <a:lnSpc>
                <a:spcPct val="100000"/>
              </a:lnSpc>
              <a:spcBef>
                <a:spcPts val="0"/>
              </a:spcBef>
              <a:spcAft>
                <a:spcPts val="0"/>
              </a:spcAft>
              <a:buClr>
                <a:schemeClr val="accent6"/>
              </a:buClr>
              <a:buSzPts val="1400"/>
              <a:buNone/>
              <a:defRPr>
                <a:solidFill>
                  <a:schemeClr val="accent6"/>
                </a:solidFill>
              </a:defRPr>
            </a:lvl4pPr>
            <a:lvl5pPr lvl="4" rtl="0" algn="ctr">
              <a:lnSpc>
                <a:spcPct val="100000"/>
              </a:lnSpc>
              <a:spcBef>
                <a:spcPts val="0"/>
              </a:spcBef>
              <a:spcAft>
                <a:spcPts val="0"/>
              </a:spcAft>
              <a:buClr>
                <a:schemeClr val="accent6"/>
              </a:buClr>
              <a:buSzPts val="1400"/>
              <a:buNone/>
              <a:defRPr>
                <a:solidFill>
                  <a:schemeClr val="accent6"/>
                </a:solidFill>
              </a:defRPr>
            </a:lvl5pPr>
            <a:lvl6pPr lvl="5" rtl="0" algn="ctr">
              <a:lnSpc>
                <a:spcPct val="100000"/>
              </a:lnSpc>
              <a:spcBef>
                <a:spcPts val="0"/>
              </a:spcBef>
              <a:spcAft>
                <a:spcPts val="0"/>
              </a:spcAft>
              <a:buClr>
                <a:schemeClr val="accent6"/>
              </a:buClr>
              <a:buSzPts val="1400"/>
              <a:buNone/>
              <a:defRPr>
                <a:solidFill>
                  <a:schemeClr val="accent6"/>
                </a:solidFill>
              </a:defRPr>
            </a:lvl6pPr>
            <a:lvl7pPr lvl="6" rtl="0" algn="ctr">
              <a:lnSpc>
                <a:spcPct val="100000"/>
              </a:lnSpc>
              <a:spcBef>
                <a:spcPts val="0"/>
              </a:spcBef>
              <a:spcAft>
                <a:spcPts val="0"/>
              </a:spcAft>
              <a:buClr>
                <a:schemeClr val="accent6"/>
              </a:buClr>
              <a:buSzPts val="1400"/>
              <a:buNone/>
              <a:defRPr>
                <a:solidFill>
                  <a:schemeClr val="accent6"/>
                </a:solidFill>
              </a:defRPr>
            </a:lvl7pPr>
            <a:lvl8pPr lvl="7" rtl="0" algn="ctr">
              <a:lnSpc>
                <a:spcPct val="100000"/>
              </a:lnSpc>
              <a:spcBef>
                <a:spcPts val="0"/>
              </a:spcBef>
              <a:spcAft>
                <a:spcPts val="0"/>
              </a:spcAft>
              <a:buClr>
                <a:schemeClr val="accent6"/>
              </a:buClr>
              <a:buSzPts val="1400"/>
              <a:buNone/>
              <a:defRPr>
                <a:solidFill>
                  <a:schemeClr val="accent6"/>
                </a:solidFill>
              </a:defRPr>
            </a:lvl8pPr>
            <a:lvl9pPr lvl="8" rtl="0" algn="ctr">
              <a:lnSpc>
                <a:spcPct val="100000"/>
              </a:lnSpc>
              <a:spcBef>
                <a:spcPts val="0"/>
              </a:spcBef>
              <a:spcAft>
                <a:spcPts val="0"/>
              </a:spcAft>
              <a:buClr>
                <a:schemeClr val="accent6"/>
              </a:buClr>
              <a:buSzPts val="1400"/>
              <a:buNone/>
              <a:defRPr>
                <a:solidFill>
                  <a:schemeClr val="accent6"/>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bg>
      <p:bgPr>
        <a:solidFill>
          <a:schemeClr val="lt2"/>
        </a:solidFill>
      </p:bgPr>
    </p:bg>
    <p:spTree>
      <p:nvGrpSpPr>
        <p:cNvPr id="850" name="Shape 850"/>
        <p:cNvGrpSpPr/>
        <p:nvPr/>
      </p:nvGrpSpPr>
      <p:grpSpPr>
        <a:xfrm>
          <a:off x="0" y="0"/>
          <a:ext cx="0" cy="0"/>
          <a:chOff x="0" y="0"/>
          <a:chExt cx="0" cy="0"/>
        </a:xfrm>
      </p:grpSpPr>
      <p:sp>
        <p:nvSpPr>
          <p:cNvPr id="851" name="Google Shape;851;p19"/>
          <p:cNvSpPr txBox="1"/>
          <p:nvPr>
            <p:ph type="title"/>
          </p:nvPr>
        </p:nvSpPr>
        <p:spPr>
          <a:xfrm>
            <a:off x="5331000" y="540000"/>
            <a:ext cx="3093000" cy="685800"/>
          </a:xfrm>
          <a:prstGeom prst="rect">
            <a:avLst/>
          </a:prstGeom>
        </p:spPr>
        <p:txBody>
          <a:bodyPr anchorCtr="0" anchor="t" bIns="91425" lIns="0" spcFirstLastPara="1" rIns="0" wrap="square" tIns="91425">
            <a:noAutofit/>
          </a:bodyPr>
          <a:lstStyle>
            <a:lvl1pPr lvl="0" rtl="0" algn="r">
              <a:spcBef>
                <a:spcPts val="0"/>
              </a:spcBef>
              <a:spcAft>
                <a:spcPts val="0"/>
              </a:spcAft>
              <a:buSzPts val="4200"/>
              <a:buNone/>
              <a:defRPr b="0" sz="4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52" name="Google Shape;852;p19"/>
          <p:cNvSpPr txBox="1"/>
          <p:nvPr>
            <p:ph idx="1" type="subTitle"/>
          </p:nvPr>
        </p:nvSpPr>
        <p:spPr>
          <a:xfrm>
            <a:off x="5331000" y="1252728"/>
            <a:ext cx="3093000" cy="15699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6"/>
              </a:buClr>
              <a:buSzPts val="14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None/>
              <a:defRPr>
                <a:solidFill>
                  <a:schemeClr val="accent6"/>
                </a:solidFill>
              </a:defRPr>
            </a:lvl2pPr>
            <a:lvl3pPr lvl="2" rtl="0" algn="ctr">
              <a:lnSpc>
                <a:spcPct val="100000"/>
              </a:lnSpc>
              <a:spcBef>
                <a:spcPts val="0"/>
              </a:spcBef>
              <a:spcAft>
                <a:spcPts val="0"/>
              </a:spcAft>
              <a:buClr>
                <a:schemeClr val="accent6"/>
              </a:buClr>
              <a:buSzPts val="1400"/>
              <a:buNone/>
              <a:defRPr>
                <a:solidFill>
                  <a:schemeClr val="accent6"/>
                </a:solidFill>
              </a:defRPr>
            </a:lvl3pPr>
            <a:lvl4pPr lvl="3" rtl="0" algn="ctr">
              <a:lnSpc>
                <a:spcPct val="100000"/>
              </a:lnSpc>
              <a:spcBef>
                <a:spcPts val="0"/>
              </a:spcBef>
              <a:spcAft>
                <a:spcPts val="0"/>
              </a:spcAft>
              <a:buClr>
                <a:schemeClr val="accent6"/>
              </a:buClr>
              <a:buSzPts val="1400"/>
              <a:buNone/>
              <a:defRPr>
                <a:solidFill>
                  <a:schemeClr val="accent6"/>
                </a:solidFill>
              </a:defRPr>
            </a:lvl4pPr>
            <a:lvl5pPr lvl="4" rtl="0" algn="ctr">
              <a:lnSpc>
                <a:spcPct val="100000"/>
              </a:lnSpc>
              <a:spcBef>
                <a:spcPts val="0"/>
              </a:spcBef>
              <a:spcAft>
                <a:spcPts val="0"/>
              </a:spcAft>
              <a:buClr>
                <a:schemeClr val="accent6"/>
              </a:buClr>
              <a:buSzPts val="1400"/>
              <a:buNone/>
              <a:defRPr>
                <a:solidFill>
                  <a:schemeClr val="accent6"/>
                </a:solidFill>
              </a:defRPr>
            </a:lvl5pPr>
            <a:lvl6pPr lvl="5" rtl="0" algn="ctr">
              <a:lnSpc>
                <a:spcPct val="100000"/>
              </a:lnSpc>
              <a:spcBef>
                <a:spcPts val="0"/>
              </a:spcBef>
              <a:spcAft>
                <a:spcPts val="0"/>
              </a:spcAft>
              <a:buClr>
                <a:schemeClr val="accent6"/>
              </a:buClr>
              <a:buSzPts val="1400"/>
              <a:buNone/>
              <a:defRPr>
                <a:solidFill>
                  <a:schemeClr val="accent6"/>
                </a:solidFill>
              </a:defRPr>
            </a:lvl6pPr>
            <a:lvl7pPr lvl="6" rtl="0" algn="ctr">
              <a:lnSpc>
                <a:spcPct val="100000"/>
              </a:lnSpc>
              <a:spcBef>
                <a:spcPts val="0"/>
              </a:spcBef>
              <a:spcAft>
                <a:spcPts val="0"/>
              </a:spcAft>
              <a:buClr>
                <a:schemeClr val="accent6"/>
              </a:buClr>
              <a:buSzPts val="1400"/>
              <a:buNone/>
              <a:defRPr>
                <a:solidFill>
                  <a:schemeClr val="accent6"/>
                </a:solidFill>
              </a:defRPr>
            </a:lvl7pPr>
            <a:lvl8pPr lvl="7" rtl="0" algn="ctr">
              <a:lnSpc>
                <a:spcPct val="100000"/>
              </a:lnSpc>
              <a:spcBef>
                <a:spcPts val="0"/>
              </a:spcBef>
              <a:spcAft>
                <a:spcPts val="0"/>
              </a:spcAft>
              <a:buClr>
                <a:schemeClr val="accent6"/>
              </a:buClr>
              <a:buSzPts val="1400"/>
              <a:buNone/>
              <a:defRPr>
                <a:solidFill>
                  <a:schemeClr val="accent6"/>
                </a:solidFill>
              </a:defRPr>
            </a:lvl8pPr>
            <a:lvl9pPr lvl="8" rtl="0" algn="ctr">
              <a:lnSpc>
                <a:spcPct val="100000"/>
              </a:lnSpc>
              <a:spcBef>
                <a:spcPts val="0"/>
              </a:spcBef>
              <a:spcAft>
                <a:spcPts val="0"/>
              </a:spcAft>
              <a:buClr>
                <a:schemeClr val="accent6"/>
              </a:buClr>
              <a:buSzPts val="1400"/>
              <a:buNone/>
              <a:defRPr>
                <a:solidFill>
                  <a:schemeClr val="accent6"/>
                </a:solidFill>
              </a:defRPr>
            </a:lvl9pPr>
          </a:lstStyle>
          <a:p/>
        </p:txBody>
      </p:sp>
      <p:sp>
        <p:nvSpPr>
          <p:cNvPr id="853" name="Google Shape;853;p19"/>
          <p:cNvSpPr/>
          <p:nvPr/>
        </p:nvSpPr>
        <p:spPr>
          <a:xfrm>
            <a:off x="8806007" y="1471975"/>
            <a:ext cx="223600" cy="223600"/>
          </a:xfrm>
          <a:custGeom>
            <a:rect b="b" l="l" r="r" t="t"/>
            <a:pathLst>
              <a:path extrusionOk="0" h="6840" w="6840">
                <a:moveTo>
                  <a:pt x="3404" y="0"/>
                </a:moveTo>
                <a:cubicBezTo>
                  <a:pt x="1520" y="0"/>
                  <a:pt x="0" y="1520"/>
                  <a:pt x="0" y="3405"/>
                </a:cubicBezTo>
                <a:cubicBezTo>
                  <a:pt x="0" y="5289"/>
                  <a:pt x="1520" y="6839"/>
                  <a:pt x="3404" y="6839"/>
                </a:cubicBezTo>
                <a:cubicBezTo>
                  <a:pt x="5289" y="6839"/>
                  <a:pt x="6839" y="5289"/>
                  <a:pt x="6839" y="3405"/>
                </a:cubicBezTo>
                <a:cubicBezTo>
                  <a:pt x="6839" y="1520"/>
                  <a:pt x="5289" y="0"/>
                  <a:pt x="34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 name="Google Shape;854;p19"/>
          <p:cNvGrpSpPr/>
          <p:nvPr/>
        </p:nvGrpSpPr>
        <p:grpSpPr>
          <a:xfrm>
            <a:off x="7359305" y="2157478"/>
            <a:ext cx="2509371" cy="3354844"/>
            <a:chOff x="7359305" y="2157478"/>
            <a:chExt cx="2509371" cy="3354844"/>
          </a:xfrm>
        </p:grpSpPr>
        <p:sp>
          <p:nvSpPr>
            <p:cNvPr id="855" name="Google Shape;855;p19"/>
            <p:cNvSpPr/>
            <p:nvPr/>
          </p:nvSpPr>
          <p:spPr>
            <a:xfrm>
              <a:off x="8957186" y="2157478"/>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9"/>
            <p:cNvSpPr/>
            <p:nvPr/>
          </p:nvSpPr>
          <p:spPr>
            <a:xfrm>
              <a:off x="8957186" y="2332781"/>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9"/>
            <p:cNvSpPr/>
            <p:nvPr/>
          </p:nvSpPr>
          <p:spPr>
            <a:xfrm rot="5400000">
              <a:off x="8469672" y="3638245"/>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9"/>
            <p:cNvSpPr/>
            <p:nvPr/>
          </p:nvSpPr>
          <p:spPr>
            <a:xfrm>
              <a:off x="8182863" y="4096156"/>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9"/>
            <p:cNvSpPr/>
            <p:nvPr/>
          </p:nvSpPr>
          <p:spPr>
            <a:xfrm>
              <a:off x="8678857" y="469460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9"/>
            <p:cNvSpPr/>
            <p:nvPr/>
          </p:nvSpPr>
          <p:spPr>
            <a:xfrm>
              <a:off x="8818448" y="469460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9"/>
            <p:cNvSpPr/>
            <p:nvPr/>
          </p:nvSpPr>
          <p:spPr>
            <a:xfrm>
              <a:off x="8958065" y="4694606"/>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9"/>
            <p:cNvSpPr/>
            <p:nvPr/>
          </p:nvSpPr>
          <p:spPr>
            <a:xfrm>
              <a:off x="7497805" y="4420803"/>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9"/>
            <p:cNvSpPr/>
            <p:nvPr/>
          </p:nvSpPr>
          <p:spPr>
            <a:xfrm>
              <a:off x="7611188" y="4534159"/>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9"/>
            <p:cNvSpPr/>
            <p:nvPr/>
          </p:nvSpPr>
          <p:spPr>
            <a:xfrm>
              <a:off x="8957186" y="250901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9"/>
            <p:cNvSpPr/>
            <p:nvPr/>
          </p:nvSpPr>
          <p:spPr>
            <a:xfrm>
              <a:off x="8957186" y="268431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9"/>
            <p:cNvSpPr/>
            <p:nvPr/>
          </p:nvSpPr>
          <p:spPr>
            <a:xfrm>
              <a:off x="8957186" y="2859621"/>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9"/>
            <p:cNvSpPr/>
            <p:nvPr/>
          </p:nvSpPr>
          <p:spPr>
            <a:xfrm>
              <a:off x="8957186" y="3034924"/>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9"/>
            <p:cNvSpPr/>
            <p:nvPr/>
          </p:nvSpPr>
          <p:spPr>
            <a:xfrm>
              <a:off x="8572883" y="3165903"/>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9"/>
            <p:cNvSpPr/>
            <p:nvPr/>
          </p:nvSpPr>
          <p:spPr>
            <a:xfrm>
              <a:off x="8749474" y="3341862"/>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870" name="Google Shape;870;p19"/>
            <p:cNvSpPr/>
            <p:nvPr/>
          </p:nvSpPr>
          <p:spPr>
            <a:xfrm>
              <a:off x="7359305" y="4750393"/>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9"/>
            <p:cNvSpPr/>
            <p:nvPr/>
          </p:nvSpPr>
          <p:spPr>
            <a:xfrm>
              <a:off x="7449903" y="4840082"/>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9"/>
            <p:cNvSpPr/>
            <p:nvPr/>
          </p:nvSpPr>
          <p:spPr>
            <a:xfrm>
              <a:off x="8572865" y="3682392"/>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9"/>
            <p:cNvSpPr/>
            <p:nvPr/>
          </p:nvSpPr>
          <p:spPr>
            <a:xfrm>
              <a:off x="8572865" y="3821567"/>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9"/>
            <p:cNvSpPr/>
            <p:nvPr/>
          </p:nvSpPr>
          <p:spPr>
            <a:xfrm>
              <a:off x="8572865" y="3960742"/>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19"/>
          <p:cNvGrpSpPr/>
          <p:nvPr/>
        </p:nvGrpSpPr>
        <p:grpSpPr>
          <a:xfrm>
            <a:off x="114395" y="-890510"/>
            <a:ext cx="2630726" cy="1843566"/>
            <a:chOff x="114395" y="-890510"/>
            <a:chExt cx="2630726" cy="1843566"/>
          </a:xfrm>
        </p:grpSpPr>
        <p:sp>
          <p:nvSpPr>
            <p:cNvPr id="876" name="Google Shape;876;p19"/>
            <p:cNvSpPr/>
            <p:nvPr/>
          </p:nvSpPr>
          <p:spPr>
            <a:xfrm>
              <a:off x="1729016" y="130432"/>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9"/>
            <p:cNvSpPr/>
            <p:nvPr/>
          </p:nvSpPr>
          <p:spPr>
            <a:xfrm>
              <a:off x="1375085" y="307644"/>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9"/>
            <p:cNvSpPr/>
            <p:nvPr/>
          </p:nvSpPr>
          <p:spPr>
            <a:xfrm>
              <a:off x="1374452" y="394178"/>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9"/>
            <p:cNvSpPr/>
            <p:nvPr/>
          </p:nvSpPr>
          <p:spPr>
            <a:xfrm>
              <a:off x="1375085" y="480776"/>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9"/>
            <p:cNvSpPr/>
            <p:nvPr/>
          </p:nvSpPr>
          <p:spPr>
            <a:xfrm>
              <a:off x="1375085" y="566688"/>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9"/>
            <p:cNvSpPr/>
            <p:nvPr/>
          </p:nvSpPr>
          <p:spPr>
            <a:xfrm>
              <a:off x="1375085" y="653265"/>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9"/>
            <p:cNvSpPr/>
            <p:nvPr/>
          </p:nvSpPr>
          <p:spPr>
            <a:xfrm>
              <a:off x="1375085" y="739841"/>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9"/>
            <p:cNvSpPr/>
            <p:nvPr/>
          </p:nvSpPr>
          <p:spPr>
            <a:xfrm>
              <a:off x="1374458" y="213058"/>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9"/>
            <p:cNvSpPr/>
            <p:nvPr/>
          </p:nvSpPr>
          <p:spPr>
            <a:xfrm>
              <a:off x="713224" y="-89051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9"/>
            <p:cNvSpPr/>
            <p:nvPr/>
          </p:nvSpPr>
          <p:spPr>
            <a:xfrm>
              <a:off x="947726" y="-656007"/>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9"/>
            <p:cNvSpPr/>
            <p:nvPr/>
          </p:nvSpPr>
          <p:spPr>
            <a:xfrm>
              <a:off x="153028" y="-101662"/>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9"/>
            <p:cNvSpPr/>
            <p:nvPr/>
          </p:nvSpPr>
          <p:spPr>
            <a:xfrm>
              <a:off x="298743" y="-101662"/>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9"/>
            <p:cNvSpPr/>
            <p:nvPr/>
          </p:nvSpPr>
          <p:spPr>
            <a:xfrm>
              <a:off x="444486" y="-101662"/>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9"/>
            <p:cNvSpPr/>
            <p:nvPr/>
          </p:nvSpPr>
          <p:spPr>
            <a:xfrm>
              <a:off x="460643" y="857294"/>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9"/>
            <p:cNvSpPr/>
            <p:nvPr/>
          </p:nvSpPr>
          <p:spPr>
            <a:xfrm>
              <a:off x="287519" y="857294"/>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9"/>
            <p:cNvSpPr/>
            <p:nvPr/>
          </p:nvSpPr>
          <p:spPr>
            <a:xfrm>
              <a:off x="114395" y="857294"/>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9"/>
            <p:cNvSpPr/>
            <p:nvPr/>
          </p:nvSpPr>
          <p:spPr>
            <a:xfrm>
              <a:off x="1560783" y="364028"/>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9"/>
            <p:cNvSpPr/>
            <p:nvPr/>
          </p:nvSpPr>
          <p:spPr>
            <a:xfrm>
              <a:off x="1737374" y="539987"/>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SECTION_TITLE_AND_DESCRIPTION_1_1">
    <p:bg>
      <p:bgPr>
        <a:solidFill>
          <a:schemeClr val="lt2"/>
        </a:solidFill>
      </p:bgPr>
    </p:bg>
    <p:spTree>
      <p:nvGrpSpPr>
        <p:cNvPr id="894" name="Shape 894"/>
        <p:cNvGrpSpPr/>
        <p:nvPr/>
      </p:nvGrpSpPr>
      <p:grpSpPr>
        <a:xfrm>
          <a:off x="0" y="0"/>
          <a:ext cx="0" cy="0"/>
          <a:chOff x="0" y="0"/>
          <a:chExt cx="0" cy="0"/>
        </a:xfrm>
      </p:grpSpPr>
      <p:grpSp>
        <p:nvGrpSpPr>
          <p:cNvPr id="895" name="Google Shape;895;p20"/>
          <p:cNvGrpSpPr/>
          <p:nvPr/>
        </p:nvGrpSpPr>
        <p:grpSpPr>
          <a:xfrm>
            <a:off x="7097536" y="-1380588"/>
            <a:ext cx="2742098" cy="3087244"/>
            <a:chOff x="7097536" y="-1304388"/>
            <a:chExt cx="2742098" cy="3087244"/>
          </a:xfrm>
        </p:grpSpPr>
        <p:sp>
          <p:nvSpPr>
            <p:cNvPr id="896" name="Google Shape;896;p20"/>
            <p:cNvSpPr/>
            <p:nvPr/>
          </p:nvSpPr>
          <p:spPr>
            <a:xfrm>
              <a:off x="8955999" y="831428"/>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0"/>
            <p:cNvSpPr/>
            <p:nvPr/>
          </p:nvSpPr>
          <p:spPr>
            <a:xfrm>
              <a:off x="8955999" y="1006731"/>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0"/>
            <p:cNvSpPr/>
            <p:nvPr/>
          </p:nvSpPr>
          <p:spPr>
            <a:xfrm>
              <a:off x="8955999" y="118296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0"/>
            <p:cNvSpPr/>
            <p:nvPr/>
          </p:nvSpPr>
          <p:spPr>
            <a:xfrm>
              <a:off x="8955999" y="135826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0"/>
            <p:cNvSpPr/>
            <p:nvPr/>
          </p:nvSpPr>
          <p:spPr>
            <a:xfrm>
              <a:off x="8955999" y="1533571"/>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0"/>
            <p:cNvSpPr/>
            <p:nvPr/>
          </p:nvSpPr>
          <p:spPr>
            <a:xfrm>
              <a:off x="8955999" y="1708874"/>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0"/>
            <p:cNvSpPr/>
            <p:nvPr/>
          </p:nvSpPr>
          <p:spPr>
            <a:xfrm>
              <a:off x="7097536" y="-81431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0"/>
            <p:cNvSpPr/>
            <p:nvPr/>
          </p:nvSpPr>
          <p:spPr>
            <a:xfrm>
              <a:off x="7332039" y="-579807"/>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0"/>
            <p:cNvSpPr/>
            <p:nvPr/>
          </p:nvSpPr>
          <p:spPr>
            <a:xfrm>
              <a:off x="8578125" y="773540"/>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0"/>
            <p:cNvSpPr/>
            <p:nvPr/>
          </p:nvSpPr>
          <p:spPr>
            <a:xfrm>
              <a:off x="8190968" y="863761"/>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0"/>
            <p:cNvSpPr/>
            <p:nvPr/>
          </p:nvSpPr>
          <p:spPr>
            <a:xfrm>
              <a:off x="8655295" y="332515"/>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0"/>
            <p:cNvSpPr/>
            <p:nvPr/>
          </p:nvSpPr>
          <p:spPr>
            <a:xfrm>
              <a:off x="8831886" y="508475"/>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908" name="Google Shape;908;p20"/>
            <p:cNvSpPr/>
            <p:nvPr/>
          </p:nvSpPr>
          <p:spPr>
            <a:xfrm>
              <a:off x="7753138" y="-1304388"/>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0"/>
            <p:cNvSpPr/>
            <p:nvPr/>
          </p:nvSpPr>
          <p:spPr>
            <a:xfrm>
              <a:off x="7899634" y="84091"/>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 name="Google Shape;910;p20"/>
          <p:cNvSpPr txBox="1"/>
          <p:nvPr>
            <p:ph type="title"/>
          </p:nvPr>
        </p:nvSpPr>
        <p:spPr>
          <a:xfrm>
            <a:off x="713225" y="1303200"/>
            <a:ext cx="2754000" cy="1320300"/>
          </a:xfrm>
          <a:prstGeom prst="rect">
            <a:avLst/>
          </a:prstGeom>
        </p:spPr>
        <p:txBody>
          <a:bodyPr anchorCtr="0" anchor="t" bIns="91425" lIns="0" spcFirstLastPara="1" rIns="0" wrap="square" tIns="91425">
            <a:noAutofit/>
          </a:bodyPr>
          <a:lstStyle>
            <a:lvl1pPr lvl="0" rtl="0">
              <a:spcBef>
                <a:spcPts val="0"/>
              </a:spcBef>
              <a:spcAft>
                <a:spcPts val="0"/>
              </a:spcAft>
              <a:buSzPts val="4200"/>
              <a:buNone/>
              <a:defRPr b="0" sz="4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11" name="Google Shape;911;p20"/>
          <p:cNvSpPr txBox="1"/>
          <p:nvPr>
            <p:ph idx="1" type="subTitle"/>
          </p:nvPr>
        </p:nvSpPr>
        <p:spPr>
          <a:xfrm>
            <a:off x="713225" y="2650750"/>
            <a:ext cx="2754000" cy="1108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6"/>
              </a:buClr>
              <a:buSzPts val="14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None/>
              <a:defRPr>
                <a:solidFill>
                  <a:schemeClr val="accent6"/>
                </a:solidFill>
              </a:defRPr>
            </a:lvl2pPr>
            <a:lvl3pPr lvl="2" rtl="0" algn="ctr">
              <a:lnSpc>
                <a:spcPct val="100000"/>
              </a:lnSpc>
              <a:spcBef>
                <a:spcPts val="0"/>
              </a:spcBef>
              <a:spcAft>
                <a:spcPts val="0"/>
              </a:spcAft>
              <a:buClr>
                <a:schemeClr val="accent6"/>
              </a:buClr>
              <a:buSzPts val="1400"/>
              <a:buNone/>
              <a:defRPr>
                <a:solidFill>
                  <a:schemeClr val="accent6"/>
                </a:solidFill>
              </a:defRPr>
            </a:lvl3pPr>
            <a:lvl4pPr lvl="3" rtl="0" algn="ctr">
              <a:lnSpc>
                <a:spcPct val="100000"/>
              </a:lnSpc>
              <a:spcBef>
                <a:spcPts val="0"/>
              </a:spcBef>
              <a:spcAft>
                <a:spcPts val="0"/>
              </a:spcAft>
              <a:buClr>
                <a:schemeClr val="accent6"/>
              </a:buClr>
              <a:buSzPts val="1400"/>
              <a:buNone/>
              <a:defRPr>
                <a:solidFill>
                  <a:schemeClr val="accent6"/>
                </a:solidFill>
              </a:defRPr>
            </a:lvl4pPr>
            <a:lvl5pPr lvl="4" rtl="0" algn="ctr">
              <a:lnSpc>
                <a:spcPct val="100000"/>
              </a:lnSpc>
              <a:spcBef>
                <a:spcPts val="0"/>
              </a:spcBef>
              <a:spcAft>
                <a:spcPts val="0"/>
              </a:spcAft>
              <a:buClr>
                <a:schemeClr val="accent6"/>
              </a:buClr>
              <a:buSzPts val="1400"/>
              <a:buNone/>
              <a:defRPr>
                <a:solidFill>
                  <a:schemeClr val="accent6"/>
                </a:solidFill>
              </a:defRPr>
            </a:lvl5pPr>
            <a:lvl6pPr lvl="5" rtl="0" algn="ctr">
              <a:lnSpc>
                <a:spcPct val="100000"/>
              </a:lnSpc>
              <a:spcBef>
                <a:spcPts val="0"/>
              </a:spcBef>
              <a:spcAft>
                <a:spcPts val="0"/>
              </a:spcAft>
              <a:buClr>
                <a:schemeClr val="accent6"/>
              </a:buClr>
              <a:buSzPts val="1400"/>
              <a:buNone/>
              <a:defRPr>
                <a:solidFill>
                  <a:schemeClr val="accent6"/>
                </a:solidFill>
              </a:defRPr>
            </a:lvl6pPr>
            <a:lvl7pPr lvl="6" rtl="0" algn="ctr">
              <a:lnSpc>
                <a:spcPct val="100000"/>
              </a:lnSpc>
              <a:spcBef>
                <a:spcPts val="0"/>
              </a:spcBef>
              <a:spcAft>
                <a:spcPts val="0"/>
              </a:spcAft>
              <a:buClr>
                <a:schemeClr val="accent6"/>
              </a:buClr>
              <a:buSzPts val="1400"/>
              <a:buNone/>
              <a:defRPr>
                <a:solidFill>
                  <a:schemeClr val="accent6"/>
                </a:solidFill>
              </a:defRPr>
            </a:lvl7pPr>
            <a:lvl8pPr lvl="7" rtl="0" algn="ctr">
              <a:lnSpc>
                <a:spcPct val="100000"/>
              </a:lnSpc>
              <a:spcBef>
                <a:spcPts val="0"/>
              </a:spcBef>
              <a:spcAft>
                <a:spcPts val="0"/>
              </a:spcAft>
              <a:buClr>
                <a:schemeClr val="accent6"/>
              </a:buClr>
              <a:buSzPts val="1400"/>
              <a:buNone/>
              <a:defRPr>
                <a:solidFill>
                  <a:schemeClr val="accent6"/>
                </a:solidFill>
              </a:defRPr>
            </a:lvl8pPr>
            <a:lvl9pPr lvl="8" rtl="0" algn="ctr">
              <a:lnSpc>
                <a:spcPct val="100000"/>
              </a:lnSpc>
              <a:spcBef>
                <a:spcPts val="0"/>
              </a:spcBef>
              <a:spcAft>
                <a:spcPts val="0"/>
              </a:spcAft>
              <a:buClr>
                <a:schemeClr val="accent6"/>
              </a:buClr>
              <a:buSzPts val="1400"/>
              <a:buNone/>
              <a:defRPr>
                <a:solidFill>
                  <a:schemeClr val="accent6"/>
                </a:solidFill>
              </a:defRPr>
            </a:lvl9pPr>
          </a:lstStyle>
          <a:p/>
        </p:txBody>
      </p:sp>
      <p:grpSp>
        <p:nvGrpSpPr>
          <p:cNvPr id="912" name="Google Shape;912;p20"/>
          <p:cNvGrpSpPr/>
          <p:nvPr/>
        </p:nvGrpSpPr>
        <p:grpSpPr>
          <a:xfrm>
            <a:off x="-660249" y="2828782"/>
            <a:ext cx="2653499" cy="2908914"/>
            <a:chOff x="-660249" y="2828782"/>
            <a:chExt cx="2653499" cy="2908914"/>
          </a:xfrm>
        </p:grpSpPr>
        <p:sp>
          <p:nvSpPr>
            <p:cNvPr id="913" name="Google Shape;913;p20"/>
            <p:cNvSpPr/>
            <p:nvPr/>
          </p:nvSpPr>
          <p:spPr>
            <a:xfrm rot="5400000">
              <a:off x="-48491" y="3997933"/>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0"/>
            <p:cNvSpPr/>
            <p:nvPr/>
          </p:nvSpPr>
          <p:spPr>
            <a:xfrm>
              <a:off x="153028" y="4884150"/>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0"/>
            <p:cNvSpPr/>
            <p:nvPr/>
          </p:nvSpPr>
          <p:spPr>
            <a:xfrm>
              <a:off x="298743" y="4884150"/>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0"/>
            <p:cNvSpPr/>
            <p:nvPr/>
          </p:nvSpPr>
          <p:spPr>
            <a:xfrm>
              <a:off x="444486" y="4884150"/>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0"/>
            <p:cNvSpPr/>
            <p:nvPr/>
          </p:nvSpPr>
          <p:spPr>
            <a:xfrm>
              <a:off x="114389" y="3061337"/>
              <a:ext cx="69512" cy="70130"/>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0"/>
            <p:cNvSpPr/>
            <p:nvPr/>
          </p:nvSpPr>
          <p:spPr>
            <a:xfrm>
              <a:off x="114389" y="3227748"/>
              <a:ext cx="72002" cy="69018"/>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0"/>
            <p:cNvSpPr/>
            <p:nvPr/>
          </p:nvSpPr>
          <p:spPr>
            <a:xfrm>
              <a:off x="114389" y="3394282"/>
              <a:ext cx="69512" cy="68894"/>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0"/>
            <p:cNvSpPr/>
            <p:nvPr/>
          </p:nvSpPr>
          <p:spPr>
            <a:xfrm>
              <a:off x="114389" y="3559499"/>
              <a:ext cx="69512" cy="70171"/>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0"/>
            <p:cNvSpPr/>
            <p:nvPr/>
          </p:nvSpPr>
          <p:spPr>
            <a:xfrm>
              <a:off x="114389" y="3725992"/>
              <a:ext cx="69512" cy="70130"/>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0"/>
            <p:cNvSpPr/>
            <p:nvPr/>
          </p:nvSpPr>
          <p:spPr>
            <a:xfrm>
              <a:off x="114389" y="3892486"/>
              <a:ext cx="69512" cy="68853"/>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0"/>
            <p:cNvSpPr/>
            <p:nvPr/>
          </p:nvSpPr>
          <p:spPr>
            <a:xfrm>
              <a:off x="302888" y="4021767"/>
              <a:ext cx="257312" cy="16271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0"/>
            <p:cNvSpPr/>
            <p:nvPr/>
          </p:nvSpPr>
          <p:spPr>
            <a:xfrm>
              <a:off x="153014" y="4214091"/>
              <a:ext cx="317308" cy="317327"/>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0"/>
            <p:cNvSpPr/>
            <p:nvPr/>
          </p:nvSpPr>
          <p:spPr>
            <a:xfrm>
              <a:off x="311735" y="4372738"/>
              <a:ext cx="633971" cy="19"/>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926" name="Google Shape;926;p20"/>
            <p:cNvSpPr/>
            <p:nvPr/>
          </p:nvSpPr>
          <p:spPr>
            <a:xfrm>
              <a:off x="-128750" y="4103112"/>
              <a:ext cx="560262"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0"/>
            <p:cNvSpPr/>
            <p:nvPr/>
          </p:nvSpPr>
          <p:spPr>
            <a:xfrm>
              <a:off x="1873150" y="488415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0"/>
            <p:cNvSpPr/>
            <p:nvPr/>
          </p:nvSpPr>
          <p:spPr>
            <a:xfrm>
              <a:off x="1654300" y="488415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0"/>
            <p:cNvSpPr/>
            <p:nvPr/>
          </p:nvSpPr>
          <p:spPr>
            <a:xfrm>
              <a:off x="1436225" y="488415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0"/>
            <p:cNvSpPr/>
            <p:nvPr/>
          </p:nvSpPr>
          <p:spPr>
            <a:xfrm>
              <a:off x="255672" y="2828782"/>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0"/>
            <p:cNvSpPr/>
            <p:nvPr/>
          </p:nvSpPr>
          <p:spPr>
            <a:xfrm>
              <a:off x="255039" y="2915315"/>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0"/>
            <p:cNvSpPr/>
            <p:nvPr/>
          </p:nvSpPr>
          <p:spPr>
            <a:xfrm>
              <a:off x="255672" y="3001913"/>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0"/>
            <p:cNvSpPr/>
            <p:nvPr/>
          </p:nvSpPr>
          <p:spPr>
            <a:xfrm>
              <a:off x="255672" y="3087826"/>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0"/>
            <p:cNvSpPr/>
            <p:nvPr/>
          </p:nvSpPr>
          <p:spPr>
            <a:xfrm>
              <a:off x="255672" y="3174402"/>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0"/>
            <p:cNvSpPr/>
            <p:nvPr/>
          </p:nvSpPr>
          <p:spPr>
            <a:xfrm>
              <a:off x="255672" y="3260979"/>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59" name="Shape 59"/>
        <p:cNvGrpSpPr/>
        <p:nvPr/>
      </p:nvGrpSpPr>
      <p:grpSpPr>
        <a:xfrm>
          <a:off x="0" y="0"/>
          <a:ext cx="0" cy="0"/>
          <a:chOff x="0" y="0"/>
          <a:chExt cx="0" cy="0"/>
        </a:xfrm>
      </p:grpSpPr>
      <p:sp>
        <p:nvSpPr>
          <p:cNvPr id="60" name="Google Shape;60;p3"/>
          <p:cNvSpPr txBox="1"/>
          <p:nvPr>
            <p:ph type="title"/>
          </p:nvPr>
        </p:nvSpPr>
        <p:spPr>
          <a:xfrm>
            <a:off x="720000" y="1724109"/>
            <a:ext cx="3255300" cy="1926900"/>
          </a:xfrm>
          <a:prstGeom prst="rect">
            <a:avLst/>
          </a:prstGeom>
        </p:spPr>
        <p:txBody>
          <a:bodyPr anchorCtr="0" anchor="t" bIns="91425" lIns="0" spcFirstLastPara="1" rIns="0" wrap="square" tIns="91425">
            <a:noAutofit/>
          </a:bodyPr>
          <a:lstStyle>
            <a:lvl1pPr lvl="0" rtl="0">
              <a:spcBef>
                <a:spcPts val="0"/>
              </a:spcBef>
              <a:spcAft>
                <a:spcPts val="0"/>
              </a:spcAft>
              <a:buSzPts val="3600"/>
              <a:buNone/>
              <a:defRPr b="0" sz="65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1" name="Google Shape;61;p3"/>
          <p:cNvSpPr txBox="1"/>
          <p:nvPr>
            <p:ph idx="1" type="subTitle"/>
          </p:nvPr>
        </p:nvSpPr>
        <p:spPr>
          <a:xfrm>
            <a:off x="720000" y="3672450"/>
            <a:ext cx="2925000" cy="713400"/>
          </a:xfrm>
          <a:prstGeom prst="rect">
            <a:avLst/>
          </a:prstGeom>
          <a:noFill/>
          <a:ln>
            <a:noFill/>
          </a:ln>
        </p:spPr>
        <p:txBody>
          <a:bodyPr anchorCtr="0" anchor="t" bIns="91425" lIns="0" spcFirstLastPara="1" rIns="0" wrap="square" tIns="91425">
            <a:noAutofit/>
          </a:bodyPr>
          <a:lstStyle>
            <a:lvl1pPr lvl="0" rtl="0">
              <a:lnSpc>
                <a:spcPct val="100000"/>
              </a:lnSpc>
              <a:spcBef>
                <a:spcPts val="0"/>
              </a:spcBef>
              <a:spcAft>
                <a:spcPts val="0"/>
              </a:spcAft>
              <a:buClr>
                <a:schemeClr val="accent6"/>
              </a:buClr>
              <a:buSzPts val="1400"/>
              <a:buFont typeface="Montserrat"/>
              <a:buNone/>
              <a:defRPr sz="1700">
                <a:solidFill>
                  <a:schemeClr val="accent5"/>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None/>
              <a:defRPr>
                <a:solidFill>
                  <a:schemeClr val="accent6"/>
                </a:solidFill>
              </a:defRPr>
            </a:lvl2pPr>
            <a:lvl3pPr lvl="2" rtl="0" algn="ctr">
              <a:lnSpc>
                <a:spcPct val="100000"/>
              </a:lnSpc>
              <a:spcBef>
                <a:spcPts val="0"/>
              </a:spcBef>
              <a:spcAft>
                <a:spcPts val="0"/>
              </a:spcAft>
              <a:buClr>
                <a:schemeClr val="accent6"/>
              </a:buClr>
              <a:buSzPts val="1400"/>
              <a:buNone/>
              <a:defRPr>
                <a:solidFill>
                  <a:schemeClr val="accent6"/>
                </a:solidFill>
              </a:defRPr>
            </a:lvl3pPr>
            <a:lvl4pPr lvl="3" rtl="0" algn="ctr">
              <a:lnSpc>
                <a:spcPct val="100000"/>
              </a:lnSpc>
              <a:spcBef>
                <a:spcPts val="0"/>
              </a:spcBef>
              <a:spcAft>
                <a:spcPts val="0"/>
              </a:spcAft>
              <a:buClr>
                <a:schemeClr val="accent6"/>
              </a:buClr>
              <a:buSzPts val="1400"/>
              <a:buNone/>
              <a:defRPr>
                <a:solidFill>
                  <a:schemeClr val="accent6"/>
                </a:solidFill>
              </a:defRPr>
            </a:lvl4pPr>
            <a:lvl5pPr lvl="4" rtl="0" algn="ctr">
              <a:lnSpc>
                <a:spcPct val="100000"/>
              </a:lnSpc>
              <a:spcBef>
                <a:spcPts val="0"/>
              </a:spcBef>
              <a:spcAft>
                <a:spcPts val="0"/>
              </a:spcAft>
              <a:buClr>
                <a:schemeClr val="accent6"/>
              </a:buClr>
              <a:buSzPts val="1400"/>
              <a:buNone/>
              <a:defRPr>
                <a:solidFill>
                  <a:schemeClr val="accent6"/>
                </a:solidFill>
              </a:defRPr>
            </a:lvl5pPr>
            <a:lvl6pPr lvl="5" rtl="0" algn="ctr">
              <a:lnSpc>
                <a:spcPct val="100000"/>
              </a:lnSpc>
              <a:spcBef>
                <a:spcPts val="0"/>
              </a:spcBef>
              <a:spcAft>
                <a:spcPts val="0"/>
              </a:spcAft>
              <a:buClr>
                <a:schemeClr val="accent6"/>
              </a:buClr>
              <a:buSzPts val="1400"/>
              <a:buNone/>
              <a:defRPr>
                <a:solidFill>
                  <a:schemeClr val="accent6"/>
                </a:solidFill>
              </a:defRPr>
            </a:lvl6pPr>
            <a:lvl7pPr lvl="6" rtl="0" algn="ctr">
              <a:lnSpc>
                <a:spcPct val="100000"/>
              </a:lnSpc>
              <a:spcBef>
                <a:spcPts val="0"/>
              </a:spcBef>
              <a:spcAft>
                <a:spcPts val="0"/>
              </a:spcAft>
              <a:buClr>
                <a:schemeClr val="accent6"/>
              </a:buClr>
              <a:buSzPts val="1400"/>
              <a:buNone/>
              <a:defRPr>
                <a:solidFill>
                  <a:schemeClr val="accent6"/>
                </a:solidFill>
              </a:defRPr>
            </a:lvl7pPr>
            <a:lvl8pPr lvl="7" rtl="0" algn="ctr">
              <a:lnSpc>
                <a:spcPct val="100000"/>
              </a:lnSpc>
              <a:spcBef>
                <a:spcPts val="0"/>
              </a:spcBef>
              <a:spcAft>
                <a:spcPts val="0"/>
              </a:spcAft>
              <a:buClr>
                <a:schemeClr val="accent6"/>
              </a:buClr>
              <a:buSzPts val="1400"/>
              <a:buNone/>
              <a:defRPr>
                <a:solidFill>
                  <a:schemeClr val="accent6"/>
                </a:solidFill>
              </a:defRPr>
            </a:lvl8pPr>
            <a:lvl9pPr lvl="8" rtl="0" algn="ctr">
              <a:lnSpc>
                <a:spcPct val="100000"/>
              </a:lnSpc>
              <a:spcBef>
                <a:spcPts val="0"/>
              </a:spcBef>
              <a:spcAft>
                <a:spcPts val="0"/>
              </a:spcAft>
              <a:buClr>
                <a:schemeClr val="accent6"/>
              </a:buClr>
              <a:buSzPts val="1400"/>
              <a:buNone/>
              <a:defRPr>
                <a:solidFill>
                  <a:schemeClr val="accent6"/>
                </a:solidFill>
              </a:defRPr>
            </a:lvl9pPr>
          </a:lstStyle>
          <a:p/>
        </p:txBody>
      </p:sp>
      <p:grpSp>
        <p:nvGrpSpPr>
          <p:cNvPr id="62" name="Google Shape;62;p3"/>
          <p:cNvGrpSpPr/>
          <p:nvPr/>
        </p:nvGrpSpPr>
        <p:grpSpPr>
          <a:xfrm>
            <a:off x="114410" y="3861837"/>
            <a:ext cx="1837276" cy="2174180"/>
            <a:chOff x="114410" y="3861837"/>
            <a:chExt cx="1837276" cy="2174180"/>
          </a:xfrm>
        </p:grpSpPr>
        <p:sp>
          <p:nvSpPr>
            <p:cNvPr id="63" name="Google Shape;63;p3"/>
            <p:cNvSpPr/>
            <p:nvPr/>
          </p:nvSpPr>
          <p:spPr>
            <a:xfrm>
              <a:off x="1690341" y="4840007"/>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115169" y="3861837"/>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114410" y="4080671"/>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114410" y="4299529"/>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1335783" y="4922633"/>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115182" y="478958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254773" y="478958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394390" y="4789581"/>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316118" y="4354928"/>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429500" y="4468284"/>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624411" y="4605502"/>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58914" y="4840005"/>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3"/>
          <p:cNvGrpSpPr/>
          <p:nvPr/>
        </p:nvGrpSpPr>
        <p:grpSpPr>
          <a:xfrm>
            <a:off x="7724563" y="-1235613"/>
            <a:ext cx="1476583" cy="3849456"/>
            <a:chOff x="7724563" y="-1235613"/>
            <a:chExt cx="1476583" cy="3849456"/>
          </a:xfrm>
        </p:grpSpPr>
        <p:sp>
          <p:nvSpPr>
            <p:cNvPr id="76" name="Google Shape;76;p3"/>
            <p:cNvSpPr/>
            <p:nvPr/>
          </p:nvSpPr>
          <p:spPr>
            <a:xfrm>
              <a:off x="7724563" y="-1235613"/>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7871059" y="152866"/>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332138" y="998540"/>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944981" y="1088761"/>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016808" y="1228815"/>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193399" y="1404775"/>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82" name="Google Shape;82;p3"/>
            <p:cNvSpPr/>
            <p:nvPr/>
          </p:nvSpPr>
          <p:spPr>
            <a:xfrm>
              <a:off x="8679563" y="-92700"/>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8626828" y="15591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8772543" y="15591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8918286" y="1559125"/>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934443" y="2518081"/>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8761319" y="2518081"/>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8588195" y="2518081"/>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3"/>
          <p:cNvSpPr txBox="1"/>
          <p:nvPr>
            <p:ph hasCustomPrompt="1" idx="2" type="title"/>
          </p:nvPr>
        </p:nvSpPr>
        <p:spPr>
          <a:xfrm>
            <a:off x="779410" y="947568"/>
            <a:ext cx="795600" cy="795600"/>
          </a:xfrm>
          <a:prstGeom prst="rect">
            <a:avLst/>
          </a:prstGeom>
        </p:spPr>
        <p:txBody>
          <a:bodyPr anchorCtr="0" anchor="ctr" bIns="91425" lIns="0" spcFirstLastPara="1" rIns="0" wrap="square" tIns="91425">
            <a:noAutofit/>
          </a:bodyPr>
          <a:lstStyle>
            <a:lvl1pPr lvl="0" rtl="0" algn="ctr">
              <a:spcBef>
                <a:spcPts val="0"/>
              </a:spcBef>
              <a:spcAft>
                <a:spcPts val="0"/>
              </a:spcAft>
              <a:buSzPts val="6000"/>
              <a:buNone/>
              <a:defRPr b="0"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2">
    <p:bg>
      <p:bgPr>
        <a:solidFill>
          <a:schemeClr val="lt2"/>
        </a:solidFill>
      </p:bgPr>
    </p:bg>
    <p:spTree>
      <p:nvGrpSpPr>
        <p:cNvPr id="936" name="Shape 936"/>
        <p:cNvGrpSpPr/>
        <p:nvPr/>
      </p:nvGrpSpPr>
      <p:grpSpPr>
        <a:xfrm>
          <a:off x="0" y="0"/>
          <a:ext cx="0" cy="0"/>
          <a:chOff x="0" y="0"/>
          <a:chExt cx="0" cy="0"/>
        </a:xfrm>
      </p:grpSpPr>
      <p:grpSp>
        <p:nvGrpSpPr>
          <p:cNvPr id="937" name="Google Shape;937;p21"/>
          <p:cNvGrpSpPr/>
          <p:nvPr/>
        </p:nvGrpSpPr>
        <p:grpSpPr>
          <a:xfrm>
            <a:off x="-717210" y="-887513"/>
            <a:ext cx="10725561" cy="6457640"/>
            <a:chOff x="-717210" y="-887513"/>
            <a:chExt cx="10725561" cy="6457640"/>
          </a:xfrm>
        </p:grpSpPr>
        <p:sp>
          <p:nvSpPr>
            <p:cNvPr id="938" name="Google Shape;938;p21"/>
            <p:cNvSpPr/>
            <p:nvPr/>
          </p:nvSpPr>
          <p:spPr>
            <a:xfrm>
              <a:off x="644228" y="4489769"/>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1"/>
            <p:cNvSpPr/>
            <p:nvPr/>
          </p:nvSpPr>
          <p:spPr>
            <a:xfrm>
              <a:off x="289670" y="4572396"/>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1"/>
            <p:cNvSpPr/>
            <p:nvPr/>
          </p:nvSpPr>
          <p:spPr>
            <a:xfrm rot="5400000">
              <a:off x="39884" y="2883633"/>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1"/>
            <p:cNvSpPr/>
            <p:nvPr/>
          </p:nvSpPr>
          <p:spPr>
            <a:xfrm>
              <a:off x="289650" y="4044268"/>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1"/>
            <p:cNvSpPr/>
            <p:nvPr/>
          </p:nvSpPr>
          <p:spPr>
            <a:xfrm>
              <a:off x="289670" y="4691065"/>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1"/>
            <p:cNvSpPr/>
            <p:nvPr/>
          </p:nvSpPr>
          <p:spPr>
            <a:xfrm>
              <a:off x="-541489" y="4867025"/>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944" name="Google Shape;944;p21"/>
            <p:cNvSpPr/>
            <p:nvPr/>
          </p:nvSpPr>
          <p:spPr>
            <a:xfrm>
              <a:off x="153028" y="2993388"/>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1"/>
            <p:cNvSpPr/>
            <p:nvPr/>
          </p:nvSpPr>
          <p:spPr>
            <a:xfrm>
              <a:off x="298743" y="2993388"/>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1"/>
            <p:cNvSpPr/>
            <p:nvPr/>
          </p:nvSpPr>
          <p:spPr>
            <a:xfrm>
              <a:off x="444486" y="2993388"/>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1"/>
            <p:cNvSpPr/>
            <p:nvPr/>
          </p:nvSpPr>
          <p:spPr>
            <a:xfrm>
              <a:off x="1211788" y="480660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1"/>
            <p:cNvSpPr/>
            <p:nvPr/>
          </p:nvSpPr>
          <p:spPr>
            <a:xfrm>
              <a:off x="992938" y="480660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1"/>
            <p:cNvSpPr/>
            <p:nvPr/>
          </p:nvSpPr>
          <p:spPr>
            <a:xfrm>
              <a:off x="774863" y="480660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1"/>
            <p:cNvSpPr/>
            <p:nvPr/>
          </p:nvSpPr>
          <p:spPr>
            <a:xfrm>
              <a:off x="8845623" y="1225794"/>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1"/>
            <p:cNvSpPr/>
            <p:nvPr/>
          </p:nvSpPr>
          <p:spPr>
            <a:xfrm>
              <a:off x="8844991" y="1312328"/>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1"/>
            <p:cNvSpPr/>
            <p:nvPr/>
          </p:nvSpPr>
          <p:spPr>
            <a:xfrm>
              <a:off x="8845623" y="1398926"/>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1"/>
            <p:cNvSpPr/>
            <p:nvPr/>
          </p:nvSpPr>
          <p:spPr>
            <a:xfrm>
              <a:off x="8845623" y="1484838"/>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1"/>
            <p:cNvSpPr/>
            <p:nvPr/>
          </p:nvSpPr>
          <p:spPr>
            <a:xfrm>
              <a:off x="8845623" y="1571415"/>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1"/>
            <p:cNvSpPr/>
            <p:nvPr/>
          </p:nvSpPr>
          <p:spPr>
            <a:xfrm>
              <a:off x="8845623" y="1657991"/>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1"/>
            <p:cNvSpPr/>
            <p:nvPr/>
          </p:nvSpPr>
          <p:spPr>
            <a:xfrm>
              <a:off x="7226932" y="420040"/>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1"/>
            <p:cNvSpPr/>
            <p:nvPr/>
          </p:nvSpPr>
          <p:spPr>
            <a:xfrm>
              <a:off x="7340314" y="533396"/>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1"/>
            <p:cNvSpPr/>
            <p:nvPr/>
          </p:nvSpPr>
          <p:spPr>
            <a:xfrm>
              <a:off x="7764089" y="-239550"/>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1"/>
            <p:cNvSpPr/>
            <p:nvPr/>
          </p:nvSpPr>
          <p:spPr>
            <a:xfrm>
              <a:off x="7453707" y="162156"/>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1"/>
            <p:cNvSpPr/>
            <p:nvPr/>
          </p:nvSpPr>
          <p:spPr>
            <a:xfrm>
              <a:off x="7544305" y="251844"/>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1"/>
            <p:cNvSpPr/>
            <p:nvPr/>
          </p:nvSpPr>
          <p:spPr>
            <a:xfrm>
              <a:off x="8969413" y="1398928"/>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1"/>
            <p:cNvSpPr/>
            <p:nvPr/>
          </p:nvSpPr>
          <p:spPr>
            <a:xfrm>
              <a:off x="8969413" y="1574231"/>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1"/>
            <p:cNvSpPr/>
            <p:nvPr/>
          </p:nvSpPr>
          <p:spPr>
            <a:xfrm>
              <a:off x="8969413" y="175046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1"/>
            <p:cNvSpPr/>
            <p:nvPr/>
          </p:nvSpPr>
          <p:spPr>
            <a:xfrm>
              <a:off x="8969413" y="192576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1"/>
            <p:cNvSpPr/>
            <p:nvPr/>
          </p:nvSpPr>
          <p:spPr>
            <a:xfrm>
              <a:off x="8969413" y="2101071"/>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1"/>
            <p:cNvSpPr/>
            <p:nvPr/>
          </p:nvSpPr>
          <p:spPr>
            <a:xfrm>
              <a:off x="8969413" y="2276374"/>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1"/>
            <p:cNvSpPr/>
            <p:nvPr/>
          </p:nvSpPr>
          <p:spPr>
            <a:xfrm>
              <a:off x="8243290" y="-887513"/>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1"/>
            <p:cNvSpPr/>
            <p:nvPr/>
          </p:nvSpPr>
          <p:spPr>
            <a:xfrm>
              <a:off x="8389785" y="500966"/>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1"/>
            <p:cNvSpPr/>
            <p:nvPr/>
          </p:nvSpPr>
          <p:spPr>
            <a:xfrm>
              <a:off x="8645551" y="1471987"/>
              <a:ext cx="121637" cy="123137"/>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1"/>
            <p:cNvSpPr/>
            <p:nvPr/>
          </p:nvSpPr>
          <p:spPr>
            <a:xfrm>
              <a:off x="8644791" y="1695611"/>
              <a:ext cx="122397" cy="123163"/>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1"/>
            <p:cNvSpPr/>
            <p:nvPr/>
          </p:nvSpPr>
          <p:spPr>
            <a:xfrm>
              <a:off x="8644791" y="1919260"/>
              <a:ext cx="122397" cy="123932"/>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1"/>
            <p:cNvSpPr/>
            <p:nvPr/>
          </p:nvSpPr>
          <p:spPr>
            <a:xfrm>
              <a:off x="7947323" y="4608575"/>
              <a:ext cx="81656" cy="961552"/>
            </a:xfrm>
            <a:custGeom>
              <a:rect b="b" l="l" r="r" t="t"/>
              <a:pathLst>
                <a:path extrusionOk="0" h="31156" w="2646">
                  <a:moveTo>
                    <a:pt x="1308" y="0"/>
                  </a:moveTo>
                  <a:cubicBezTo>
                    <a:pt x="578" y="0"/>
                    <a:pt x="1" y="578"/>
                    <a:pt x="1" y="1338"/>
                  </a:cubicBezTo>
                  <a:lnTo>
                    <a:pt x="1" y="29818"/>
                  </a:lnTo>
                  <a:cubicBezTo>
                    <a:pt x="1" y="30548"/>
                    <a:pt x="578" y="31156"/>
                    <a:pt x="1308" y="31156"/>
                  </a:cubicBezTo>
                  <a:cubicBezTo>
                    <a:pt x="2037" y="31156"/>
                    <a:pt x="2645" y="30548"/>
                    <a:pt x="2645" y="29818"/>
                  </a:cubicBezTo>
                  <a:lnTo>
                    <a:pt x="2645" y="1338"/>
                  </a:lnTo>
                  <a:cubicBezTo>
                    <a:pt x="2645" y="578"/>
                    <a:pt x="2037" y="0"/>
                    <a:pt x="13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1"/>
            <p:cNvSpPr/>
            <p:nvPr/>
          </p:nvSpPr>
          <p:spPr>
            <a:xfrm>
              <a:off x="8111494" y="4608575"/>
              <a:ext cx="81625" cy="961552"/>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4" y="30548"/>
                    <a:pt x="2644" y="29818"/>
                  </a:cubicBezTo>
                  <a:lnTo>
                    <a:pt x="2644" y="1338"/>
                  </a:lnTo>
                  <a:cubicBezTo>
                    <a:pt x="2644" y="578"/>
                    <a:pt x="2037" y="0"/>
                    <a:pt x="13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1"/>
            <p:cNvSpPr/>
            <p:nvPr/>
          </p:nvSpPr>
          <p:spPr>
            <a:xfrm>
              <a:off x="8275636" y="4608575"/>
              <a:ext cx="81625" cy="961552"/>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5" y="30548"/>
                    <a:pt x="2645" y="29818"/>
                  </a:cubicBezTo>
                  <a:lnTo>
                    <a:pt x="2645" y="1338"/>
                  </a:lnTo>
                  <a:cubicBezTo>
                    <a:pt x="2645" y="578"/>
                    <a:pt x="2037" y="0"/>
                    <a:pt x="13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1"/>
            <p:cNvSpPr/>
            <p:nvPr/>
          </p:nvSpPr>
          <p:spPr>
            <a:xfrm>
              <a:off x="7624455" y="4814443"/>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1"/>
            <p:cNvSpPr/>
            <p:nvPr/>
          </p:nvSpPr>
          <p:spPr>
            <a:xfrm>
              <a:off x="7715053" y="4904132"/>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1"/>
            <p:cNvSpPr/>
            <p:nvPr/>
          </p:nvSpPr>
          <p:spPr>
            <a:xfrm>
              <a:off x="8478890" y="3330684"/>
              <a:ext cx="246309" cy="246309"/>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1"/>
            <p:cNvSpPr/>
            <p:nvPr/>
          </p:nvSpPr>
          <p:spPr>
            <a:xfrm>
              <a:off x="8602035" y="3472391"/>
              <a:ext cx="21" cy="23485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1"/>
            <p:cNvSpPr/>
            <p:nvPr/>
          </p:nvSpPr>
          <p:spPr>
            <a:xfrm>
              <a:off x="8712540" y="3635567"/>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1"/>
            <p:cNvSpPr/>
            <p:nvPr/>
          </p:nvSpPr>
          <p:spPr>
            <a:xfrm>
              <a:off x="8712540" y="3774742"/>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1"/>
            <p:cNvSpPr/>
            <p:nvPr/>
          </p:nvSpPr>
          <p:spPr>
            <a:xfrm>
              <a:off x="8712540" y="3913917"/>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1"/>
            <p:cNvSpPr/>
            <p:nvPr/>
          </p:nvSpPr>
          <p:spPr>
            <a:xfrm>
              <a:off x="8478036" y="410366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1"/>
            <p:cNvSpPr/>
            <p:nvPr/>
          </p:nvSpPr>
          <p:spPr>
            <a:xfrm>
              <a:off x="8712541" y="4338168"/>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1"/>
            <p:cNvSpPr/>
            <p:nvPr/>
          </p:nvSpPr>
          <p:spPr>
            <a:xfrm>
              <a:off x="8962588" y="3128081"/>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1"/>
            <p:cNvSpPr/>
            <p:nvPr/>
          </p:nvSpPr>
          <p:spPr>
            <a:xfrm>
              <a:off x="713236" y="-35891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1"/>
            <p:cNvSpPr/>
            <p:nvPr/>
          </p:nvSpPr>
          <p:spPr>
            <a:xfrm>
              <a:off x="947741" y="-124407"/>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1"/>
            <p:cNvSpPr/>
            <p:nvPr/>
          </p:nvSpPr>
          <p:spPr>
            <a:xfrm>
              <a:off x="-717210" y="181317"/>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1"/>
            <p:cNvSpPr/>
            <p:nvPr/>
          </p:nvSpPr>
          <p:spPr>
            <a:xfrm>
              <a:off x="-717210" y="320492"/>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1"/>
            <p:cNvSpPr/>
            <p:nvPr/>
          </p:nvSpPr>
          <p:spPr>
            <a:xfrm>
              <a:off x="-717210" y="459667"/>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1"/>
            <p:cNvSpPr/>
            <p:nvPr/>
          </p:nvSpPr>
          <p:spPr>
            <a:xfrm>
              <a:off x="277173" y="1692182"/>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1"/>
            <p:cNvSpPr/>
            <p:nvPr/>
          </p:nvSpPr>
          <p:spPr>
            <a:xfrm>
              <a:off x="276541" y="1778715"/>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1"/>
            <p:cNvSpPr/>
            <p:nvPr/>
          </p:nvSpPr>
          <p:spPr>
            <a:xfrm>
              <a:off x="277173" y="1865313"/>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1"/>
            <p:cNvSpPr/>
            <p:nvPr/>
          </p:nvSpPr>
          <p:spPr>
            <a:xfrm>
              <a:off x="277173" y="1951226"/>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1"/>
            <p:cNvSpPr/>
            <p:nvPr/>
          </p:nvSpPr>
          <p:spPr>
            <a:xfrm>
              <a:off x="277173" y="2037802"/>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1"/>
            <p:cNvSpPr/>
            <p:nvPr/>
          </p:nvSpPr>
          <p:spPr>
            <a:xfrm>
              <a:off x="277173" y="2124379"/>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1"/>
            <p:cNvSpPr/>
            <p:nvPr/>
          </p:nvSpPr>
          <p:spPr>
            <a:xfrm>
              <a:off x="199169" y="632190"/>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1"/>
            <p:cNvSpPr/>
            <p:nvPr/>
          </p:nvSpPr>
          <p:spPr>
            <a:xfrm>
              <a:off x="312552" y="745546"/>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1"/>
            <p:cNvSpPr/>
            <p:nvPr/>
          </p:nvSpPr>
          <p:spPr>
            <a:xfrm>
              <a:off x="397369" y="927481"/>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1"/>
            <p:cNvSpPr/>
            <p:nvPr/>
          </p:nvSpPr>
          <p:spPr>
            <a:xfrm>
              <a:off x="487967" y="1017169"/>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1"/>
            <p:cNvSpPr/>
            <p:nvPr/>
          </p:nvSpPr>
          <p:spPr>
            <a:xfrm>
              <a:off x="127188" y="961778"/>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1"/>
            <p:cNvSpPr/>
            <p:nvPr/>
          </p:nvSpPr>
          <p:spPr>
            <a:xfrm>
              <a:off x="127188" y="1137081"/>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1"/>
            <p:cNvSpPr/>
            <p:nvPr/>
          </p:nvSpPr>
          <p:spPr>
            <a:xfrm>
              <a:off x="127188" y="131331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1"/>
            <p:cNvSpPr/>
            <p:nvPr/>
          </p:nvSpPr>
          <p:spPr>
            <a:xfrm>
              <a:off x="127188" y="148861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1"/>
            <p:cNvSpPr/>
            <p:nvPr/>
          </p:nvSpPr>
          <p:spPr>
            <a:xfrm>
              <a:off x="127188" y="1663921"/>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1"/>
            <p:cNvSpPr/>
            <p:nvPr/>
          </p:nvSpPr>
          <p:spPr>
            <a:xfrm>
              <a:off x="127188" y="1839224"/>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1"/>
            <p:cNvSpPr/>
            <p:nvPr/>
          </p:nvSpPr>
          <p:spPr>
            <a:xfrm>
              <a:off x="1419415" y="-358907"/>
              <a:ext cx="344566" cy="893589"/>
            </a:xfrm>
            <a:custGeom>
              <a:rect b="b" l="l" r="r" t="t"/>
              <a:pathLst>
                <a:path extrusionOk="0" fill="none" h="46354" w="17874">
                  <a:moveTo>
                    <a:pt x="8937" y="46353"/>
                  </a:moveTo>
                  <a:lnTo>
                    <a:pt x="8937" y="46353"/>
                  </a:lnTo>
                  <a:cubicBezTo>
                    <a:pt x="4013" y="46353"/>
                    <a:pt x="1" y="42341"/>
                    <a:pt x="1" y="37417"/>
                  </a:cubicBezTo>
                  <a:lnTo>
                    <a:pt x="1" y="8937"/>
                  </a:lnTo>
                  <a:cubicBezTo>
                    <a:pt x="1" y="3982"/>
                    <a:pt x="4013" y="0"/>
                    <a:pt x="8937" y="0"/>
                  </a:cubicBezTo>
                  <a:lnTo>
                    <a:pt x="8937" y="0"/>
                  </a:lnTo>
                  <a:cubicBezTo>
                    <a:pt x="13861" y="0"/>
                    <a:pt x="17873" y="3982"/>
                    <a:pt x="17873" y="8937"/>
                  </a:cubicBezTo>
                  <a:lnTo>
                    <a:pt x="17873" y="37417"/>
                  </a:lnTo>
                  <a:cubicBezTo>
                    <a:pt x="17873" y="42341"/>
                    <a:pt x="13861" y="46353"/>
                    <a:pt x="8937" y="46353"/>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 name="Google Shape;1007;p21"/>
          <p:cNvSpPr txBox="1"/>
          <p:nvPr>
            <p:ph idx="1" type="subTitle"/>
          </p:nvPr>
        </p:nvSpPr>
        <p:spPr>
          <a:xfrm>
            <a:off x="2481225" y="1252725"/>
            <a:ext cx="4181700" cy="877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None/>
              <a:defRPr>
                <a:solidFill>
                  <a:schemeClr val="accent6"/>
                </a:solidFill>
              </a:defRPr>
            </a:lvl2pPr>
            <a:lvl3pPr lvl="2" rtl="0" algn="ctr">
              <a:lnSpc>
                <a:spcPct val="100000"/>
              </a:lnSpc>
              <a:spcBef>
                <a:spcPts val="0"/>
              </a:spcBef>
              <a:spcAft>
                <a:spcPts val="0"/>
              </a:spcAft>
              <a:buClr>
                <a:schemeClr val="accent6"/>
              </a:buClr>
              <a:buSzPts val="1400"/>
              <a:buNone/>
              <a:defRPr>
                <a:solidFill>
                  <a:schemeClr val="accent6"/>
                </a:solidFill>
              </a:defRPr>
            </a:lvl3pPr>
            <a:lvl4pPr lvl="3" rtl="0" algn="ctr">
              <a:lnSpc>
                <a:spcPct val="100000"/>
              </a:lnSpc>
              <a:spcBef>
                <a:spcPts val="0"/>
              </a:spcBef>
              <a:spcAft>
                <a:spcPts val="0"/>
              </a:spcAft>
              <a:buClr>
                <a:schemeClr val="accent6"/>
              </a:buClr>
              <a:buSzPts val="1400"/>
              <a:buNone/>
              <a:defRPr>
                <a:solidFill>
                  <a:schemeClr val="accent6"/>
                </a:solidFill>
              </a:defRPr>
            </a:lvl4pPr>
            <a:lvl5pPr lvl="4" rtl="0" algn="ctr">
              <a:lnSpc>
                <a:spcPct val="100000"/>
              </a:lnSpc>
              <a:spcBef>
                <a:spcPts val="0"/>
              </a:spcBef>
              <a:spcAft>
                <a:spcPts val="0"/>
              </a:spcAft>
              <a:buClr>
                <a:schemeClr val="accent6"/>
              </a:buClr>
              <a:buSzPts val="1400"/>
              <a:buNone/>
              <a:defRPr>
                <a:solidFill>
                  <a:schemeClr val="accent6"/>
                </a:solidFill>
              </a:defRPr>
            </a:lvl5pPr>
            <a:lvl6pPr lvl="5" rtl="0" algn="ctr">
              <a:lnSpc>
                <a:spcPct val="100000"/>
              </a:lnSpc>
              <a:spcBef>
                <a:spcPts val="0"/>
              </a:spcBef>
              <a:spcAft>
                <a:spcPts val="0"/>
              </a:spcAft>
              <a:buClr>
                <a:schemeClr val="accent6"/>
              </a:buClr>
              <a:buSzPts val="1400"/>
              <a:buNone/>
              <a:defRPr>
                <a:solidFill>
                  <a:schemeClr val="accent6"/>
                </a:solidFill>
              </a:defRPr>
            </a:lvl6pPr>
            <a:lvl7pPr lvl="6" rtl="0" algn="ctr">
              <a:lnSpc>
                <a:spcPct val="100000"/>
              </a:lnSpc>
              <a:spcBef>
                <a:spcPts val="0"/>
              </a:spcBef>
              <a:spcAft>
                <a:spcPts val="0"/>
              </a:spcAft>
              <a:buClr>
                <a:schemeClr val="accent6"/>
              </a:buClr>
              <a:buSzPts val="1400"/>
              <a:buNone/>
              <a:defRPr>
                <a:solidFill>
                  <a:schemeClr val="accent6"/>
                </a:solidFill>
              </a:defRPr>
            </a:lvl7pPr>
            <a:lvl8pPr lvl="7" rtl="0" algn="ctr">
              <a:lnSpc>
                <a:spcPct val="100000"/>
              </a:lnSpc>
              <a:spcBef>
                <a:spcPts val="0"/>
              </a:spcBef>
              <a:spcAft>
                <a:spcPts val="0"/>
              </a:spcAft>
              <a:buClr>
                <a:schemeClr val="accent6"/>
              </a:buClr>
              <a:buSzPts val="1400"/>
              <a:buNone/>
              <a:defRPr>
                <a:solidFill>
                  <a:schemeClr val="accent6"/>
                </a:solidFill>
              </a:defRPr>
            </a:lvl8pPr>
            <a:lvl9pPr lvl="8" rtl="0" algn="ctr">
              <a:lnSpc>
                <a:spcPct val="100000"/>
              </a:lnSpc>
              <a:spcBef>
                <a:spcPts val="0"/>
              </a:spcBef>
              <a:spcAft>
                <a:spcPts val="0"/>
              </a:spcAft>
              <a:buClr>
                <a:schemeClr val="accent6"/>
              </a:buClr>
              <a:buSzPts val="1400"/>
              <a:buNone/>
              <a:defRPr>
                <a:solidFill>
                  <a:schemeClr val="accent6"/>
                </a:solidFill>
              </a:defRPr>
            </a:lvl9pPr>
          </a:lstStyle>
          <a:p/>
        </p:txBody>
      </p:sp>
      <p:sp>
        <p:nvSpPr>
          <p:cNvPr id="1008" name="Google Shape;1008;p21"/>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AND_TWO_COLUMNS_1">
    <p:spTree>
      <p:nvGrpSpPr>
        <p:cNvPr id="1009" name="Shape 1009"/>
        <p:cNvGrpSpPr/>
        <p:nvPr/>
      </p:nvGrpSpPr>
      <p:grpSpPr>
        <a:xfrm>
          <a:off x="0" y="0"/>
          <a:ext cx="0" cy="0"/>
          <a:chOff x="0" y="0"/>
          <a:chExt cx="0" cy="0"/>
        </a:xfrm>
      </p:grpSpPr>
      <p:grpSp>
        <p:nvGrpSpPr>
          <p:cNvPr id="1010" name="Google Shape;1010;p22"/>
          <p:cNvGrpSpPr/>
          <p:nvPr/>
        </p:nvGrpSpPr>
        <p:grpSpPr>
          <a:xfrm>
            <a:off x="-736514" y="-1102963"/>
            <a:ext cx="10724890" cy="7494708"/>
            <a:chOff x="-736514" y="-1102963"/>
            <a:chExt cx="10724890" cy="7494708"/>
          </a:xfrm>
        </p:grpSpPr>
        <p:sp>
          <p:nvSpPr>
            <p:cNvPr id="1011" name="Google Shape;1011;p22"/>
            <p:cNvSpPr/>
            <p:nvPr/>
          </p:nvSpPr>
          <p:spPr>
            <a:xfrm rot="5400000">
              <a:off x="8336322" y="-430817"/>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2"/>
            <p:cNvSpPr/>
            <p:nvPr/>
          </p:nvSpPr>
          <p:spPr>
            <a:xfrm>
              <a:off x="8947200" y="1079943"/>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2"/>
            <p:cNvSpPr/>
            <p:nvPr/>
          </p:nvSpPr>
          <p:spPr>
            <a:xfrm>
              <a:off x="8466530" y="832728"/>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2"/>
            <p:cNvSpPr/>
            <p:nvPr/>
          </p:nvSpPr>
          <p:spPr>
            <a:xfrm>
              <a:off x="8579913" y="946084"/>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2"/>
            <p:cNvSpPr/>
            <p:nvPr/>
          </p:nvSpPr>
          <p:spPr>
            <a:xfrm>
              <a:off x="8689336" y="1106878"/>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2"/>
            <p:cNvSpPr/>
            <p:nvPr/>
          </p:nvSpPr>
          <p:spPr>
            <a:xfrm>
              <a:off x="8689336" y="1282181"/>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2"/>
            <p:cNvSpPr/>
            <p:nvPr/>
          </p:nvSpPr>
          <p:spPr>
            <a:xfrm>
              <a:off x="8689336" y="145841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2"/>
            <p:cNvSpPr/>
            <p:nvPr/>
          </p:nvSpPr>
          <p:spPr>
            <a:xfrm>
              <a:off x="8689336" y="163371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2"/>
            <p:cNvSpPr/>
            <p:nvPr/>
          </p:nvSpPr>
          <p:spPr>
            <a:xfrm>
              <a:off x="8689336" y="1809021"/>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2"/>
            <p:cNvSpPr/>
            <p:nvPr/>
          </p:nvSpPr>
          <p:spPr>
            <a:xfrm>
              <a:off x="8689336" y="1984324"/>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2"/>
            <p:cNvSpPr/>
            <p:nvPr/>
          </p:nvSpPr>
          <p:spPr>
            <a:xfrm>
              <a:off x="8845855" y="1543456"/>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2"/>
            <p:cNvSpPr/>
            <p:nvPr/>
          </p:nvSpPr>
          <p:spPr>
            <a:xfrm>
              <a:off x="8936453" y="1633144"/>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2"/>
            <p:cNvSpPr/>
            <p:nvPr/>
          </p:nvSpPr>
          <p:spPr>
            <a:xfrm>
              <a:off x="8626828" y="-422500"/>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2"/>
            <p:cNvSpPr/>
            <p:nvPr/>
          </p:nvSpPr>
          <p:spPr>
            <a:xfrm>
              <a:off x="8772543" y="-422500"/>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2"/>
            <p:cNvSpPr/>
            <p:nvPr/>
          </p:nvSpPr>
          <p:spPr>
            <a:xfrm>
              <a:off x="8918286" y="-422500"/>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2"/>
            <p:cNvSpPr/>
            <p:nvPr/>
          </p:nvSpPr>
          <p:spPr>
            <a:xfrm>
              <a:off x="8934443" y="536456"/>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2"/>
            <p:cNvSpPr/>
            <p:nvPr/>
          </p:nvSpPr>
          <p:spPr>
            <a:xfrm>
              <a:off x="8761319" y="536456"/>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2"/>
            <p:cNvSpPr/>
            <p:nvPr/>
          </p:nvSpPr>
          <p:spPr>
            <a:xfrm>
              <a:off x="8588195" y="536456"/>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2"/>
            <p:cNvSpPr/>
            <p:nvPr/>
          </p:nvSpPr>
          <p:spPr>
            <a:xfrm>
              <a:off x="1303891" y="4639519"/>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2"/>
            <p:cNvSpPr/>
            <p:nvPr/>
          </p:nvSpPr>
          <p:spPr>
            <a:xfrm>
              <a:off x="291760" y="3340457"/>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2"/>
            <p:cNvSpPr/>
            <p:nvPr/>
          </p:nvSpPr>
          <p:spPr>
            <a:xfrm>
              <a:off x="291127" y="3426990"/>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2"/>
            <p:cNvSpPr/>
            <p:nvPr/>
          </p:nvSpPr>
          <p:spPr>
            <a:xfrm>
              <a:off x="291760" y="3513588"/>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2"/>
            <p:cNvSpPr/>
            <p:nvPr/>
          </p:nvSpPr>
          <p:spPr>
            <a:xfrm>
              <a:off x="291760" y="3599501"/>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2"/>
            <p:cNvSpPr/>
            <p:nvPr/>
          </p:nvSpPr>
          <p:spPr>
            <a:xfrm>
              <a:off x="291760" y="3686077"/>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2"/>
            <p:cNvSpPr/>
            <p:nvPr/>
          </p:nvSpPr>
          <p:spPr>
            <a:xfrm>
              <a:off x="291760" y="3772654"/>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2"/>
            <p:cNvSpPr/>
            <p:nvPr/>
          </p:nvSpPr>
          <p:spPr>
            <a:xfrm>
              <a:off x="949333" y="4722146"/>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2"/>
            <p:cNvSpPr/>
            <p:nvPr/>
          </p:nvSpPr>
          <p:spPr>
            <a:xfrm>
              <a:off x="128482" y="3583816"/>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2"/>
            <p:cNvSpPr/>
            <p:nvPr/>
          </p:nvSpPr>
          <p:spPr>
            <a:xfrm>
              <a:off x="128482" y="3758171"/>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2"/>
            <p:cNvSpPr/>
            <p:nvPr/>
          </p:nvSpPr>
          <p:spPr>
            <a:xfrm>
              <a:off x="128482" y="393345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2"/>
            <p:cNvSpPr/>
            <p:nvPr/>
          </p:nvSpPr>
          <p:spPr>
            <a:xfrm>
              <a:off x="128482" y="410780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2"/>
            <p:cNvSpPr/>
            <p:nvPr/>
          </p:nvSpPr>
          <p:spPr>
            <a:xfrm>
              <a:off x="128482" y="4282163"/>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2"/>
            <p:cNvSpPr/>
            <p:nvPr/>
          </p:nvSpPr>
          <p:spPr>
            <a:xfrm>
              <a:off x="114411" y="442239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2"/>
            <p:cNvSpPr/>
            <p:nvPr/>
          </p:nvSpPr>
          <p:spPr>
            <a:xfrm>
              <a:off x="348914" y="4656893"/>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2"/>
            <p:cNvSpPr/>
            <p:nvPr/>
          </p:nvSpPr>
          <p:spPr>
            <a:xfrm>
              <a:off x="809732" y="484430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2"/>
            <p:cNvSpPr/>
            <p:nvPr/>
          </p:nvSpPr>
          <p:spPr>
            <a:xfrm>
              <a:off x="949323" y="484430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2"/>
            <p:cNvSpPr/>
            <p:nvPr/>
          </p:nvSpPr>
          <p:spPr>
            <a:xfrm>
              <a:off x="1088940" y="4844306"/>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2"/>
            <p:cNvSpPr/>
            <p:nvPr/>
          </p:nvSpPr>
          <p:spPr>
            <a:xfrm>
              <a:off x="1740825" y="491097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2"/>
            <p:cNvSpPr/>
            <p:nvPr/>
          </p:nvSpPr>
          <p:spPr>
            <a:xfrm>
              <a:off x="1521975" y="491097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2"/>
            <p:cNvSpPr/>
            <p:nvPr/>
          </p:nvSpPr>
          <p:spPr>
            <a:xfrm>
              <a:off x="1303900" y="491097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2"/>
            <p:cNvSpPr/>
            <p:nvPr/>
          </p:nvSpPr>
          <p:spPr>
            <a:xfrm>
              <a:off x="350038" y="1105777"/>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2"/>
            <p:cNvSpPr/>
            <p:nvPr/>
          </p:nvSpPr>
          <p:spPr>
            <a:xfrm>
              <a:off x="-37119" y="1195999"/>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2"/>
            <p:cNvSpPr/>
            <p:nvPr/>
          </p:nvSpPr>
          <p:spPr>
            <a:xfrm>
              <a:off x="120838" y="-1102963"/>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2"/>
            <p:cNvSpPr/>
            <p:nvPr/>
          </p:nvSpPr>
          <p:spPr>
            <a:xfrm>
              <a:off x="267334" y="285516"/>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2"/>
            <p:cNvSpPr/>
            <p:nvPr/>
          </p:nvSpPr>
          <p:spPr>
            <a:xfrm>
              <a:off x="1055075" y="-551253"/>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2"/>
            <p:cNvSpPr/>
            <p:nvPr/>
          </p:nvSpPr>
          <p:spPr>
            <a:xfrm>
              <a:off x="94645" y="1318978"/>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2"/>
            <p:cNvSpPr/>
            <p:nvPr/>
          </p:nvSpPr>
          <p:spPr>
            <a:xfrm>
              <a:off x="-736514" y="1494937"/>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057" name="Google Shape;1057;p22"/>
            <p:cNvSpPr/>
            <p:nvPr/>
          </p:nvSpPr>
          <p:spPr>
            <a:xfrm>
              <a:off x="95407" y="1736862"/>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2"/>
            <p:cNvSpPr/>
            <p:nvPr/>
          </p:nvSpPr>
          <p:spPr>
            <a:xfrm>
              <a:off x="94647" y="1955696"/>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2"/>
            <p:cNvSpPr/>
            <p:nvPr/>
          </p:nvSpPr>
          <p:spPr>
            <a:xfrm>
              <a:off x="94647" y="2174554"/>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2"/>
            <p:cNvSpPr/>
            <p:nvPr/>
          </p:nvSpPr>
          <p:spPr>
            <a:xfrm>
              <a:off x="8957607" y="3056066"/>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2"/>
            <p:cNvSpPr/>
            <p:nvPr/>
          </p:nvSpPr>
          <p:spPr>
            <a:xfrm>
              <a:off x="8957607" y="3230421"/>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2"/>
            <p:cNvSpPr/>
            <p:nvPr/>
          </p:nvSpPr>
          <p:spPr>
            <a:xfrm>
              <a:off x="8957607" y="340570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2"/>
            <p:cNvSpPr/>
            <p:nvPr/>
          </p:nvSpPr>
          <p:spPr>
            <a:xfrm>
              <a:off x="8957607" y="358005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2"/>
            <p:cNvSpPr/>
            <p:nvPr/>
          </p:nvSpPr>
          <p:spPr>
            <a:xfrm>
              <a:off x="8957607" y="3754413"/>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2"/>
            <p:cNvSpPr/>
            <p:nvPr/>
          </p:nvSpPr>
          <p:spPr>
            <a:xfrm>
              <a:off x="8692565" y="3895492"/>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2"/>
            <p:cNvSpPr/>
            <p:nvPr/>
          </p:nvSpPr>
          <p:spPr>
            <a:xfrm>
              <a:off x="8692565" y="4034667"/>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2"/>
            <p:cNvSpPr/>
            <p:nvPr/>
          </p:nvSpPr>
          <p:spPr>
            <a:xfrm>
              <a:off x="8692565" y="4173842"/>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2"/>
            <p:cNvSpPr/>
            <p:nvPr/>
          </p:nvSpPr>
          <p:spPr>
            <a:xfrm>
              <a:off x="8377971" y="4497541"/>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2"/>
            <p:cNvSpPr/>
            <p:nvPr/>
          </p:nvSpPr>
          <p:spPr>
            <a:xfrm>
              <a:off x="8231476" y="4321762"/>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2"/>
            <p:cNvSpPr/>
            <p:nvPr/>
          </p:nvSpPr>
          <p:spPr>
            <a:xfrm>
              <a:off x="7503636" y="460856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2"/>
            <p:cNvSpPr/>
            <p:nvPr/>
          </p:nvSpPr>
          <p:spPr>
            <a:xfrm>
              <a:off x="7738139" y="4843068"/>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2"/>
            <p:cNvSpPr/>
            <p:nvPr/>
          </p:nvSpPr>
          <p:spPr>
            <a:xfrm>
              <a:off x="7146130" y="4843081"/>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2"/>
            <p:cNvSpPr/>
            <p:nvPr/>
          </p:nvSpPr>
          <p:spPr>
            <a:xfrm>
              <a:off x="7236728" y="4932769"/>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 name="Google Shape;1074;p22"/>
          <p:cNvSpPr txBox="1"/>
          <p:nvPr>
            <p:ph idx="1" type="subTitle"/>
          </p:nvPr>
        </p:nvSpPr>
        <p:spPr>
          <a:xfrm>
            <a:off x="720000" y="3418600"/>
            <a:ext cx="2448000" cy="380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2500"/>
              <a:buFont typeface="Bebas Neue"/>
              <a:buNone/>
              <a:defRPr sz="2000">
                <a:solidFill>
                  <a:schemeClr val="accent6"/>
                </a:solidFill>
                <a:latin typeface="Bebas Neue"/>
                <a:ea typeface="Bebas Neue"/>
                <a:cs typeface="Bebas Neue"/>
                <a:sym typeface="Bebas Neue"/>
              </a:defRPr>
            </a:lvl1pPr>
            <a:lvl2pPr lvl="1"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2pPr>
            <a:lvl3pPr lvl="2"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3pPr>
            <a:lvl4pPr lvl="3"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4pPr>
            <a:lvl5pPr lvl="4"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5pPr>
            <a:lvl6pPr lvl="5"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6pPr>
            <a:lvl7pPr lvl="6"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7pPr>
            <a:lvl8pPr lvl="7"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8pPr>
            <a:lvl9pPr lvl="8"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9pPr>
          </a:lstStyle>
          <a:p/>
        </p:txBody>
      </p:sp>
      <p:sp>
        <p:nvSpPr>
          <p:cNvPr id="1075" name="Google Shape;1075;p22"/>
          <p:cNvSpPr txBox="1"/>
          <p:nvPr>
            <p:ph idx="2" type="subTitle"/>
          </p:nvPr>
        </p:nvSpPr>
        <p:spPr>
          <a:xfrm>
            <a:off x="5976000" y="3418600"/>
            <a:ext cx="2448000" cy="380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2500"/>
              <a:buFont typeface="Bebas Neue"/>
              <a:buNone/>
              <a:defRPr sz="2000">
                <a:solidFill>
                  <a:schemeClr val="accent6"/>
                </a:solidFill>
                <a:latin typeface="Bebas Neue"/>
                <a:ea typeface="Bebas Neue"/>
                <a:cs typeface="Bebas Neue"/>
                <a:sym typeface="Bebas Neue"/>
              </a:defRPr>
            </a:lvl1pPr>
            <a:lvl2pPr lvl="1"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2pPr>
            <a:lvl3pPr lvl="2"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3pPr>
            <a:lvl4pPr lvl="3"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4pPr>
            <a:lvl5pPr lvl="4"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5pPr>
            <a:lvl6pPr lvl="5"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6pPr>
            <a:lvl7pPr lvl="6"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7pPr>
            <a:lvl8pPr lvl="7"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8pPr>
            <a:lvl9pPr lvl="8"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9pPr>
          </a:lstStyle>
          <a:p/>
        </p:txBody>
      </p:sp>
      <p:sp>
        <p:nvSpPr>
          <p:cNvPr id="1076" name="Google Shape;1076;p22"/>
          <p:cNvSpPr txBox="1"/>
          <p:nvPr>
            <p:ph idx="3" type="subTitle"/>
          </p:nvPr>
        </p:nvSpPr>
        <p:spPr>
          <a:xfrm>
            <a:off x="720750" y="2334225"/>
            <a:ext cx="2446500" cy="996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2pPr>
            <a:lvl3pPr lvl="2"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3pPr>
            <a:lvl4pPr lvl="3"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4pPr>
            <a:lvl5pPr lvl="4"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5pPr>
            <a:lvl6pPr lvl="5"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6pPr>
            <a:lvl7pPr lvl="6"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7pPr>
            <a:lvl8pPr lvl="7"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8pPr>
            <a:lvl9pPr lvl="8"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9pPr>
          </a:lstStyle>
          <a:p/>
        </p:txBody>
      </p:sp>
      <p:sp>
        <p:nvSpPr>
          <p:cNvPr id="1077" name="Google Shape;1077;p22"/>
          <p:cNvSpPr txBox="1"/>
          <p:nvPr>
            <p:ph idx="4" type="subTitle"/>
          </p:nvPr>
        </p:nvSpPr>
        <p:spPr>
          <a:xfrm>
            <a:off x="5976000" y="2334225"/>
            <a:ext cx="2448000" cy="996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2pPr>
            <a:lvl3pPr lvl="2"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3pPr>
            <a:lvl4pPr lvl="3"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4pPr>
            <a:lvl5pPr lvl="4"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5pPr>
            <a:lvl6pPr lvl="5"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6pPr>
            <a:lvl7pPr lvl="6"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7pPr>
            <a:lvl8pPr lvl="7"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8pPr>
            <a:lvl9pPr lvl="8"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9pPr>
          </a:lstStyle>
          <a:p/>
        </p:txBody>
      </p:sp>
      <p:sp>
        <p:nvSpPr>
          <p:cNvPr id="1078" name="Google Shape;1078;p22"/>
          <p:cNvSpPr txBox="1"/>
          <p:nvPr>
            <p:ph idx="5" type="subTitle"/>
          </p:nvPr>
        </p:nvSpPr>
        <p:spPr>
          <a:xfrm>
            <a:off x="3348000" y="3418600"/>
            <a:ext cx="2448000" cy="380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2500"/>
              <a:buFont typeface="Bebas Neue"/>
              <a:buNone/>
              <a:defRPr sz="2000">
                <a:solidFill>
                  <a:schemeClr val="accent6"/>
                </a:solidFill>
                <a:latin typeface="Bebas Neue"/>
                <a:ea typeface="Bebas Neue"/>
                <a:cs typeface="Bebas Neue"/>
                <a:sym typeface="Bebas Neue"/>
              </a:defRPr>
            </a:lvl1pPr>
            <a:lvl2pPr lvl="1"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2pPr>
            <a:lvl3pPr lvl="2"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3pPr>
            <a:lvl4pPr lvl="3"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4pPr>
            <a:lvl5pPr lvl="4"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5pPr>
            <a:lvl6pPr lvl="5"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6pPr>
            <a:lvl7pPr lvl="6"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7pPr>
            <a:lvl8pPr lvl="7"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8pPr>
            <a:lvl9pPr lvl="8"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9pPr>
          </a:lstStyle>
          <a:p/>
        </p:txBody>
      </p:sp>
      <p:sp>
        <p:nvSpPr>
          <p:cNvPr id="1079" name="Google Shape;1079;p22"/>
          <p:cNvSpPr txBox="1"/>
          <p:nvPr>
            <p:ph idx="6" type="subTitle"/>
          </p:nvPr>
        </p:nvSpPr>
        <p:spPr>
          <a:xfrm>
            <a:off x="3348750" y="2334225"/>
            <a:ext cx="2446500" cy="996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2pPr>
            <a:lvl3pPr lvl="2"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3pPr>
            <a:lvl4pPr lvl="3"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4pPr>
            <a:lvl5pPr lvl="4"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5pPr>
            <a:lvl6pPr lvl="5"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6pPr>
            <a:lvl7pPr lvl="6"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7pPr>
            <a:lvl8pPr lvl="7"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8pPr>
            <a:lvl9pPr lvl="8"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9pPr>
          </a:lstStyle>
          <a:p/>
        </p:txBody>
      </p:sp>
      <p:sp>
        <p:nvSpPr>
          <p:cNvPr id="1080" name="Google Shape;1080;p22"/>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ONE_COLUMN_TEXT_1">
    <p:spTree>
      <p:nvGrpSpPr>
        <p:cNvPr id="1081" name="Shape 1081"/>
        <p:cNvGrpSpPr/>
        <p:nvPr/>
      </p:nvGrpSpPr>
      <p:grpSpPr>
        <a:xfrm>
          <a:off x="0" y="0"/>
          <a:ext cx="0" cy="0"/>
          <a:chOff x="0" y="0"/>
          <a:chExt cx="0" cy="0"/>
        </a:xfrm>
      </p:grpSpPr>
      <p:grpSp>
        <p:nvGrpSpPr>
          <p:cNvPr id="1082" name="Google Shape;1082;p23"/>
          <p:cNvGrpSpPr/>
          <p:nvPr/>
        </p:nvGrpSpPr>
        <p:grpSpPr>
          <a:xfrm>
            <a:off x="7054913" y="-1205338"/>
            <a:ext cx="2391834" cy="3475744"/>
            <a:chOff x="7054913" y="-1205338"/>
            <a:chExt cx="2391834" cy="3475744"/>
          </a:xfrm>
        </p:grpSpPr>
        <p:sp>
          <p:nvSpPr>
            <p:cNvPr id="1083" name="Google Shape;1083;p23"/>
            <p:cNvSpPr/>
            <p:nvPr/>
          </p:nvSpPr>
          <p:spPr>
            <a:xfrm>
              <a:off x="8955999" y="1318978"/>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3"/>
            <p:cNvSpPr/>
            <p:nvPr/>
          </p:nvSpPr>
          <p:spPr>
            <a:xfrm>
              <a:off x="8955999" y="1494281"/>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3"/>
            <p:cNvSpPr/>
            <p:nvPr/>
          </p:nvSpPr>
          <p:spPr>
            <a:xfrm>
              <a:off x="8955999" y="167051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3"/>
            <p:cNvSpPr/>
            <p:nvPr/>
          </p:nvSpPr>
          <p:spPr>
            <a:xfrm>
              <a:off x="8955999" y="184581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3"/>
            <p:cNvSpPr/>
            <p:nvPr/>
          </p:nvSpPr>
          <p:spPr>
            <a:xfrm>
              <a:off x="8955999" y="2021121"/>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3"/>
            <p:cNvSpPr/>
            <p:nvPr/>
          </p:nvSpPr>
          <p:spPr>
            <a:xfrm>
              <a:off x="8955999" y="2196424"/>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3"/>
            <p:cNvSpPr/>
            <p:nvPr/>
          </p:nvSpPr>
          <p:spPr>
            <a:xfrm>
              <a:off x="8497150" y="1381740"/>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3"/>
            <p:cNvSpPr/>
            <p:nvPr/>
          </p:nvSpPr>
          <p:spPr>
            <a:xfrm>
              <a:off x="8109993" y="1471961"/>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3"/>
            <p:cNvSpPr/>
            <p:nvPr/>
          </p:nvSpPr>
          <p:spPr>
            <a:xfrm>
              <a:off x="8262408" y="967028"/>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3"/>
            <p:cNvSpPr/>
            <p:nvPr/>
          </p:nvSpPr>
          <p:spPr>
            <a:xfrm>
              <a:off x="8438999" y="1142987"/>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093" name="Google Shape;1093;p23"/>
            <p:cNvSpPr/>
            <p:nvPr/>
          </p:nvSpPr>
          <p:spPr>
            <a:xfrm>
              <a:off x="7746688" y="-1205338"/>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3"/>
            <p:cNvSpPr/>
            <p:nvPr/>
          </p:nvSpPr>
          <p:spPr>
            <a:xfrm>
              <a:off x="7893184" y="183141"/>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3"/>
            <p:cNvSpPr/>
            <p:nvPr/>
          </p:nvSpPr>
          <p:spPr>
            <a:xfrm>
              <a:off x="8679550" y="-109628"/>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3"/>
            <p:cNvSpPr/>
            <p:nvPr/>
          </p:nvSpPr>
          <p:spPr>
            <a:xfrm>
              <a:off x="7491838" y="14242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3"/>
            <p:cNvSpPr/>
            <p:nvPr/>
          </p:nvSpPr>
          <p:spPr>
            <a:xfrm>
              <a:off x="7272988" y="14242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3"/>
            <p:cNvSpPr/>
            <p:nvPr/>
          </p:nvSpPr>
          <p:spPr>
            <a:xfrm>
              <a:off x="7054913" y="14242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 name="Google Shape;1099;p23"/>
          <p:cNvSpPr txBox="1"/>
          <p:nvPr>
            <p:ph idx="1" type="body"/>
          </p:nvPr>
        </p:nvSpPr>
        <p:spPr>
          <a:xfrm>
            <a:off x="720000" y="1440000"/>
            <a:ext cx="3672000" cy="2945100"/>
          </a:xfrm>
          <a:prstGeom prst="rect">
            <a:avLst/>
          </a:prstGeom>
          <a:noFill/>
          <a:ln>
            <a:noFill/>
          </a:ln>
        </p:spPr>
        <p:txBody>
          <a:bodyPr anchorCtr="0" anchor="t" bIns="91425" lIns="0" spcFirstLastPara="1" rIns="0" wrap="square" tIns="91425">
            <a:noAutofit/>
          </a:bodyPr>
          <a:lstStyle>
            <a:lvl1pPr indent="-323850" lvl="0" marL="4572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1pPr>
            <a:lvl2pPr indent="-323850" lvl="1" marL="9144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2pPr>
            <a:lvl3pPr indent="-323850" lvl="2" marL="13716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3pPr>
            <a:lvl4pPr indent="-323850" lvl="3" marL="18288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4pPr>
            <a:lvl5pPr indent="-323850" lvl="4" marL="22860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5pPr>
            <a:lvl6pPr indent="-323850" lvl="5" marL="27432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6pPr>
            <a:lvl7pPr indent="-323850" lvl="6" marL="32004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7pPr>
            <a:lvl8pPr indent="-323850" lvl="7" marL="36576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8pPr>
            <a:lvl9pPr indent="-323850" lvl="8" marL="41148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9pPr>
          </a:lstStyle>
          <a:p/>
        </p:txBody>
      </p:sp>
      <p:sp>
        <p:nvSpPr>
          <p:cNvPr id="1100" name="Google Shape;1100;p23"/>
          <p:cNvSpPr txBox="1"/>
          <p:nvPr>
            <p:ph idx="2" type="body"/>
          </p:nvPr>
        </p:nvSpPr>
        <p:spPr>
          <a:xfrm>
            <a:off x="4752000" y="1440000"/>
            <a:ext cx="3672000" cy="3157500"/>
          </a:xfrm>
          <a:prstGeom prst="rect">
            <a:avLst/>
          </a:prstGeom>
          <a:noFill/>
          <a:ln>
            <a:noFill/>
          </a:ln>
        </p:spPr>
        <p:txBody>
          <a:bodyPr anchorCtr="0" anchor="t" bIns="91425" lIns="0" spcFirstLastPara="1" rIns="0" wrap="square" tIns="91425">
            <a:noAutofit/>
          </a:bodyPr>
          <a:lstStyle>
            <a:lvl1pPr indent="-323850" lvl="0" marL="4572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1pPr>
            <a:lvl2pPr indent="-323850" lvl="1" marL="9144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2pPr>
            <a:lvl3pPr indent="-323850" lvl="2" marL="13716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3pPr>
            <a:lvl4pPr indent="-323850" lvl="3" marL="18288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4pPr>
            <a:lvl5pPr indent="-323850" lvl="4" marL="22860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5pPr>
            <a:lvl6pPr indent="-323850" lvl="5" marL="27432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6pPr>
            <a:lvl7pPr indent="-323850" lvl="6" marL="32004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7pPr>
            <a:lvl8pPr indent="-323850" lvl="7" marL="36576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8pPr>
            <a:lvl9pPr indent="-323850" lvl="8" marL="41148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9pPr>
          </a:lstStyle>
          <a:p/>
        </p:txBody>
      </p:sp>
      <p:grpSp>
        <p:nvGrpSpPr>
          <p:cNvPr id="1101" name="Google Shape;1101;p23"/>
          <p:cNvGrpSpPr/>
          <p:nvPr/>
        </p:nvGrpSpPr>
        <p:grpSpPr>
          <a:xfrm>
            <a:off x="-78992" y="2494456"/>
            <a:ext cx="1215748" cy="3046224"/>
            <a:chOff x="-78992" y="2494456"/>
            <a:chExt cx="1215748" cy="3046224"/>
          </a:xfrm>
        </p:grpSpPr>
        <p:sp>
          <p:nvSpPr>
            <p:cNvPr id="1102" name="Google Shape;1102;p23"/>
            <p:cNvSpPr/>
            <p:nvPr/>
          </p:nvSpPr>
          <p:spPr>
            <a:xfrm>
              <a:off x="114399" y="411016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3"/>
            <p:cNvSpPr/>
            <p:nvPr/>
          </p:nvSpPr>
          <p:spPr>
            <a:xfrm>
              <a:off x="348901" y="4344668"/>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3"/>
            <p:cNvSpPr/>
            <p:nvPr/>
          </p:nvSpPr>
          <p:spPr>
            <a:xfrm>
              <a:off x="772016" y="46871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3"/>
            <p:cNvSpPr/>
            <p:nvPr/>
          </p:nvSpPr>
          <p:spPr>
            <a:xfrm>
              <a:off x="917731" y="46871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3"/>
            <p:cNvSpPr/>
            <p:nvPr/>
          </p:nvSpPr>
          <p:spPr>
            <a:xfrm>
              <a:off x="1063474" y="4687125"/>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3"/>
            <p:cNvSpPr/>
            <p:nvPr/>
          </p:nvSpPr>
          <p:spPr>
            <a:xfrm>
              <a:off x="275566" y="3847619"/>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3"/>
            <p:cNvSpPr/>
            <p:nvPr/>
          </p:nvSpPr>
          <p:spPr>
            <a:xfrm>
              <a:off x="-78992" y="3930246"/>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3"/>
            <p:cNvSpPr/>
            <p:nvPr/>
          </p:nvSpPr>
          <p:spPr>
            <a:xfrm>
              <a:off x="299555" y="2494456"/>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3"/>
            <p:cNvSpPr/>
            <p:nvPr/>
          </p:nvSpPr>
          <p:spPr>
            <a:xfrm>
              <a:off x="390153" y="2584144"/>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3"/>
            <p:cNvSpPr/>
            <p:nvPr/>
          </p:nvSpPr>
          <p:spPr>
            <a:xfrm>
              <a:off x="115022" y="3351057"/>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3"/>
            <p:cNvSpPr/>
            <p:nvPr/>
          </p:nvSpPr>
          <p:spPr>
            <a:xfrm>
              <a:off x="114389" y="3437590"/>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3"/>
            <p:cNvSpPr/>
            <p:nvPr/>
          </p:nvSpPr>
          <p:spPr>
            <a:xfrm>
              <a:off x="115022" y="3524188"/>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3"/>
            <p:cNvSpPr/>
            <p:nvPr/>
          </p:nvSpPr>
          <p:spPr>
            <a:xfrm>
              <a:off x="115022" y="3610101"/>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3"/>
            <p:cNvSpPr/>
            <p:nvPr/>
          </p:nvSpPr>
          <p:spPr>
            <a:xfrm>
              <a:off x="115022" y="3696677"/>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3"/>
            <p:cNvSpPr/>
            <p:nvPr/>
          </p:nvSpPr>
          <p:spPr>
            <a:xfrm>
              <a:off x="115022" y="3783254"/>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3"/>
            <p:cNvSpPr/>
            <p:nvPr/>
          </p:nvSpPr>
          <p:spPr>
            <a:xfrm>
              <a:off x="233132" y="2788066"/>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3"/>
            <p:cNvSpPr/>
            <p:nvPr/>
          </p:nvSpPr>
          <p:spPr>
            <a:xfrm>
              <a:off x="233132" y="2962421"/>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3"/>
            <p:cNvSpPr/>
            <p:nvPr/>
          </p:nvSpPr>
          <p:spPr>
            <a:xfrm>
              <a:off x="233132" y="313770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3"/>
            <p:cNvSpPr/>
            <p:nvPr/>
          </p:nvSpPr>
          <p:spPr>
            <a:xfrm>
              <a:off x="233132" y="331205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3"/>
            <p:cNvSpPr/>
            <p:nvPr/>
          </p:nvSpPr>
          <p:spPr>
            <a:xfrm>
              <a:off x="233132" y="3486413"/>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 name="Google Shape;1122;p23"/>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ONE_COLUMN_TEXT_1_1">
    <p:spTree>
      <p:nvGrpSpPr>
        <p:cNvPr id="1123" name="Shape 1123"/>
        <p:cNvGrpSpPr/>
        <p:nvPr/>
      </p:nvGrpSpPr>
      <p:grpSpPr>
        <a:xfrm>
          <a:off x="0" y="0"/>
          <a:ext cx="0" cy="0"/>
          <a:chOff x="0" y="0"/>
          <a:chExt cx="0" cy="0"/>
        </a:xfrm>
      </p:grpSpPr>
      <p:grpSp>
        <p:nvGrpSpPr>
          <p:cNvPr id="1124" name="Google Shape;1124;p24"/>
          <p:cNvGrpSpPr/>
          <p:nvPr/>
        </p:nvGrpSpPr>
        <p:grpSpPr>
          <a:xfrm>
            <a:off x="7114695" y="-551762"/>
            <a:ext cx="2524976" cy="2965950"/>
            <a:chOff x="7114695" y="-551762"/>
            <a:chExt cx="2524976" cy="2965950"/>
          </a:xfrm>
        </p:grpSpPr>
        <p:sp>
          <p:nvSpPr>
            <p:cNvPr id="1125" name="Google Shape;1125;p24"/>
            <p:cNvSpPr/>
            <p:nvPr/>
          </p:nvSpPr>
          <p:spPr>
            <a:xfrm rot="5400000">
              <a:off x="8260134" y="-447530"/>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4"/>
            <p:cNvSpPr/>
            <p:nvPr/>
          </p:nvSpPr>
          <p:spPr>
            <a:xfrm>
              <a:off x="8949713" y="2024756"/>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4"/>
            <p:cNvSpPr/>
            <p:nvPr/>
          </p:nvSpPr>
          <p:spPr>
            <a:xfrm>
              <a:off x="8850757" y="1252816"/>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4"/>
            <p:cNvSpPr/>
            <p:nvPr/>
          </p:nvSpPr>
          <p:spPr>
            <a:xfrm>
              <a:off x="8850757" y="1427171"/>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4"/>
            <p:cNvSpPr/>
            <p:nvPr/>
          </p:nvSpPr>
          <p:spPr>
            <a:xfrm>
              <a:off x="8850757" y="160245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4"/>
            <p:cNvSpPr/>
            <p:nvPr/>
          </p:nvSpPr>
          <p:spPr>
            <a:xfrm>
              <a:off x="8850757" y="177680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4"/>
            <p:cNvSpPr/>
            <p:nvPr/>
          </p:nvSpPr>
          <p:spPr>
            <a:xfrm>
              <a:off x="8850757" y="1951163"/>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4"/>
            <p:cNvSpPr/>
            <p:nvPr/>
          </p:nvSpPr>
          <p:spPr>
            <a:xfrm>
              <a:off x="8623490" y="-551762"/>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4"/>
            <p:cNvSpPr/>
            <p:nvPr/>
          </p:nvSpPr>
          <p:spPr>
            <a:xfrm>
              <a:off x="7153328" y="-5152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4"/>
            <p:cNvSpPr/>
            <p:nvPr/>
          </p:nvSpPr>
          <p:spPr>
            <a:xfrm>
              <a:off x="7299043" y="-5152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4"/>
            <p:cNvSpPr/>
            <p:nvPr/>
          </p:nvSpPr>
          <p:spPr>
            <a:xfrm>
              <a:off x="7444786" y="-515225"/>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4"/>
            <p:cNvSpPr/>
            <p:nvPr/>
          </p:nvSpPr>
          <p:spPr>
            <a:xfrm>
              <a:off x="7460943" y="443731"/>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4"/>
            <p:cNvSpPr/>
            <p:nvPr/>
          </p:nvSpPr>
          <p:spPr>
            <a:xfrm>
              <a:off x="7287819" y="443731"/>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4"/>
            <p:cNvSpPr/>
            <p:nvPr/>
          </p:nvSpPr>
          <p:spPr>
            <a:xfrm>
              <a:off x="7114695" y="443731"/>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4"/>
            <p:cNvSpPr/>
            <p:nvPr/>
          </p:nvSpPr>
          <p:spPr>
            <a:xfrm>
              <a:off x="8430768" y="824140"/>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4"/>
            <p:cNvSpPr/>
            <p:nvPr/>
          </p:nvSpPr>
          <p:spPr>
            <a:xfrm>
              <a:off x="8544150" y="937496"/>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4"/>
            <p:cNvSpPr/>
            <p:nvPr/>
          </p:nvSpPr>
          <p:spPr>
            <a:xfrm>
              <a:off x="8606843" y="1071606"/>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4"/>
            <p:cNvSpPr/>
            <p:nvPr/>
          </p:nvSpPr>
          <p:spPr>
            <a:xfrm>
              <a:off x="8697441" y="1161294"/>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 name="Google Shape;1143;p24"/>
          <p:cNvSpPr txBox="1"/>
          <p:nvPr>
            <p:ph idx="1" type="body"/>
          </p:nvPr>
        </p:nvSpPr>
        <p:spPr>
          <a:xfrm>
            <a:off x="720000" y="1440000"/>
            <a:ext cx="3672000" cy="3157500"/>
          </a:xfrm>
          <a:prstGeom prst="rect">
            <a:avLst/>
          </a:prstGeom>
          <a:noFill/>
          <a:ln>
            <a:noFill/>
          </a:ln>
        </p:spPr>
        <p:txBody>
          <a:bodyPr anchorCtr="0" anchor="t" bIns="91425" lIns="0" spcFirstLastPara="1" rIns="0" wrap="square" tIns="91425">
            <a:noAutofit/>
          </a:bodyPr>
          <a:lstStyle>
            <a:lvl1pPr indent="-323850" lvl="0" marL="4572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1pPr>
            <a:lvl2pPr indent="-323850" lvl="1" marL="9144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2pPr>
            <a:lvl3pPr indent="-323850" lvl="2" marL="13716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3pPr>
            <a:lvl4pPr indent="-323850" lvl="3" marL="18288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4pPr>
            <a:lvl5pPr indent="-323850" lvl="4" marL="22860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5pPr>
            <a:lvl6pPr indent="-323850" lvl="5" marL="27432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6pPr>
            <a:lvl7pPr indent="-323850" lvl="6" marL="32004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7pPr>
            <a:lvl8pPr indent="-323850" lvl="7" marL="36576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8pPr>
            <a:lvl9pPr indent="-323850" lvl="8" marL="41148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9pPr>
          </a:lstStyle>
          <a:p/>
        </p:txBody>
      </p:sp>
      <p:sp>
        <p:nvSpPr>
          <p:cNvPr id="1144" name="Google Shape;1144;p24"/>
          <p:cNvSpPr txBox="1"/>
          <p:nvPr>
            <p:ph idx="2" type="body"/>
          </p:nvPr>
        </p:nvSpPr>
        <p:spPr>
          <a:xfrm>
            <a:off x="4752000" y="1440000"/>
            <a:ext cx="3672000" cy="3157500"/>
          </a:xfrm>
          <a:prstGeom prst="rect">
            <a:avLst/>
          </a:prstGeom>
          <a:noFill/>
          <a:ln>
            <a:noFill/>
          </a:ln>
        </p:spPr>
        <p:txBody>
          <a:bodyPr anchorCtr="0" anchor="t" bIns="91425" lIns="0" spcFirstLastPara="1" rIns="0" wrap="square" tIns="91425">
            <a:noAutofit/>
          </a:bodyPr>
          <a:lstStyle>
            <a:lvl1pPr indent="-323850" lvl="0" marL="4572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1pPr>
            <a:lvl2pPr indent="-323850" lvl="1" marL="9144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2pPr>
            <a:lvl3pPr indent="-323850" lvl="2" marL="13716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3pPr>
            <a:lvl4pPr indent="-323850" lvl="3" marL="18288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4pPr>
            <a:lvl5pPr indent="-323850" lvl="4" marL="22860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5pPr>
            <a:lvl6pPr indent="-323850" lvl="5" marL="27432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6pPr>
            <a:lvl7pPr indent="-323850" lvl="6" marL="32004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7pPr>
            <a:lvl8pPr indent="-323850" lvl="7" marL="36576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8pPr>
            <a:lvl9pPr indent="-323850" lvl="8" marL="41148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9pPr>
          </a:lstStyle>
          <a:p/>
        </p:txBody>
      </p:sp>
      <p:sp>
        <p:nvSpPr>
          <p:cNvPr id="1145" name="Google Shape;1145;p24"/>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grpSp>
        <p:nvGrpSpPr>
          <p:cNvPr id="1146" name="Google Shape;1146;p24"/>
          <p:cNvGrpSpPr/>
          <p:nvPr/>
        </p:nvGrpSpPr>
        <p:grpSpPr>
          <a:xfrm>
            <a:off x="-748199" y="2784757"/>
            <a:ext cx="2713799" cy="2872052"/>
            <a:chOff x="-748199" y="2784757"/>
            <a:chExt cx="2713799" cy="2872052"/>
          </a:xfrm>
        </p:grpSpPr>
        <p:sp>
          <p:nvSpPr>
            <p:cNvPr id="1147" name="Google Shape;1147;p24"/>
            <p:cNvSpPr/>
            <p:nvPr/>
          </p:nvSpPr>
          <p:spPr>
            <a:xfrm>
              <a:off x="66353" y="3969944"/>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4"/>
            <p:cNvSpPr/>
            <p:nvPr/>
          </p:nvSpPr>
          <p:spPr>
            <a:xfrm>
              <a:off x="-288205" y="4052571"/>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4"/>
            <p:cNvSpPr/>
            <p:nvPr/>
          </p:nvSpPr>
          <p:spPr>
            <a:xfrm rot="5400000">
              <a:off x="-136441" y="3996808"/>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4"/>
            <p:cNvSpPr/>
            <p:nvPr/>
          </p:nvSpPr>
          <p:spPr>
            <a:xfrm>
              <a:off x="-203550" y="4413856"/>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4"/>
            <p:cNvSpPr/>
            <p:nvPr/>
          </p:nvSpPr>
          <p:spPr>
            <a:xfrm>
              <a:off x="361320" y="4135190"/>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4"/>
            <p:cNvSpPr/>
            <p:nvPr/>
          </p:nvSpPr>
          <p:spPr>
            <a:xfrm>
              <a:off x="-469839" y="4311150"/>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153" name="Google Shape;1153;p24"/>
            <p:cNvSpPr/>
            <p:nvPr/>
          </p:nvSpPr>
          <p:spPr>
            <a:xfrm>
              <a:off x="530853" y="4803263"/>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4"/>
            <p:cNvSpPr/>
            <p:nvPr/>
          </p:nvSpPr>
          <p:spPr>
            <a:xfrm>
              <a:off x="676568" y="4803263"/>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4"/>
            <p:cNvSpPr/>
            <p:nvPr/>
          </p:nvSpPr>
          <p:spPr>
            <a:xfrm>
              <a:off x="822311" y="4803263"/>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24"/>
            <p:cNvGrpSpPr/>
            <p:nvPr/>
          </p:nvGrpSpPr>
          <p:grpSpPr>
            <a:xfrm>
              <a:off x="66357" y="3022078"/>
              <a:ext cx="71999" cy="771929"/>
              <a:chOff x="8850757" y="1252816"/>
              <a:chExt cx="71999" cy="771929"/>
            </a:xfrm>
          </p:grpSpPr>
          <p:sp>
            <p:nvSpPr>
              <p:cNvPr id="1157" name="Google Shape;1157;p24"/>
              <p:cNvSpPr/>
              <p:nvPr/>
            </p:nvSpPr>
            <p:spPr>
              <a:xfrm>
                <a:off x="8850757" y="1252816"/>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4"/>
              <p:cNvSpPr/>
              <p:nvPr/>
            </p:nvSpPr>
            <p:spPr>
              <a:xfrm>
                <a:off x="8850757" y="1427171"/>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4"/>
              <p:cNvSpPr/>
              <p:nvPr/>
            </p:nvSpPr>
            <p:spPr>
              <a:xfrm>
                <a:off x="8850757" y="160245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4"/>
              <p:cNvSpPr/>
              <p:nvPr/>
            </p:nvSpPr>
            <p:spPr>
              <a:xfrm>
                <a:off x="8850757" y="177680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4"/>
              <p:cNvSpPr/>
              <p:nvPr/>
            </p:nvSpPr>
            <p:spPr>
              <a:xfrm>
                <a:off x="8850757" y="1951163"/>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 name="Google Shape;1162;p24"/>
            <p:cNvSpPr/>
            <p:nvPr/>
          </p:nvSpPr>
          <p:spPr>
            <a:xfrm>
              <a:off x="179647" y="2784757"/>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4"/>
            <p:cNvSpPr/>
            <p:nvPr/>
          </p:nvSpPr>
          <p:spPr>
            <a:xfrm>
              <a:off x="179014" y="2871290"/>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4"/>
            <p:cNvSpPr/>
            <p:nvPr/>
          </p:nvSpPr>
          <p:spPr>
            <a:xfrm>
              <a:off x="179647" y="2957888"/>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4"/>
            <p:cNvSpPr/>
            <p:nvPr/>
          </p:nvSpPr>
          <p:spPr>
            <a:xfrm>
              <a:off x="179647" y="3043801"/>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4"/>
            <p:cNvSpPr/>
            <p:nvPr/>
          </p:nvSpPr>
          <p:spPr>
            <a:xfrm>
              <a:off x="179647" y="3130377"/>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4"/>
            <p:cNvSpPr/>
            <p:nvPr/>
          </p:nvSpPr>
          <p:spPr>
            <a:xfrm>
              <a:off x="179647" y="3216954"/>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 name="Google Shape;1168;p24"/>
            <p:cNvGrpSpPr/>
            <p:nvPr/>
          </p:nvGrpSpPr>
          <p:grpSpPr>
            <a:xfrm>
              <a:off x="1408575" y="4910975"/>
              <a:ext cx="557025" cy="120850"/>
              <a:chOff x="1303900" y="4910975"/>
              <a:chExt cx="557025" cy="120850"/>
            </a:xfrm>
          </p:grpSpPr>
          <p:sp>
            <p:nvSpPr>
              <p:cNvPr id="1169" name="Google Shape;1169;p24"/>
              <p:cNvSpPr/>
              <p:nvPr/>
            </p:nvSpPr>
            <p:spPr>
              <a:xfrm>
                <a:off x="1740825" y="491097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4"/>
              <p:cNvSpPr/>
              <p:nvPr/>
            </p:nvSpPr>
            <p:spPr>
              <a:xfrm>
                <a:off x="1521975" y="491097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4"/>
              <p:cNvSpPr/>
              <p:nvPr/>
            </p:nvSpPr>
            <p:spPr>
              <a:xfrm>
                <a:off x="1303900" y="491097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1172" name="Shape 1172"/>
        <p:cNvGrpSpPr/>
        <p:nvPr/>
      </p:nvGrpSpPr>
      <p:grpSpPr>
        <a:xfrm>
          <a:off x="0" y="0"/>
          <a:ext cx="0" cy="0"/>
          <a:chOff x="0" y="0"/>
          <a:chExt cx="0" cy="0"/>
        </a:xfrm>
      </p:grpSpPr>
      <p:grpSp>
        <p:nvGrpSpPr>
          <p:cNvPr id="1173" name="Google Shape;1173;p25"/>
          <p:cNvGrpSpPr/>
          <p:nvPr/>
        </p:nvGrpSpPr>
        <p:grpSpPr>
          <a:xfrm>
            <a:off x="7404688" y="-274898"/>
            <a:ext cx="1633909" cy="2705029"/>
            <a:chOff x="7404688" y="-274898"/>
            <a:chExt cx="1633909" cy="2705029"/>
          </a:xfrm>
        </p:grpSpPr>
        <p:sp>
          <p:nvSpPr>
            <p:cNvPr id="1174" name="Google Shape;1174;p25"/>
            <p:cNvSpPr/>
            <p:nvPr/>
          </p:nvSpPr>
          <p:spPr>
            <a:xfrm>
              <a:off x="8613761" y="1285420"/>
              <a:ext cx="135500" cy="135500"/>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5"/>
            <p:cNvSpPr/>
            <p:nvPr/>
          </p:nvSpPr>
          <p:spPr>
            <a:xfrm>
              <a:off x="8681507" y="1352719"/>
              <a:ext cx="20" cy="498004"/>
            </a:xfrm>
            <a:custGeom>
              <a:rect b="b" l="l" r="r" t="t"/>
              <a:pathLst>
                <a:path extrusionOk="0" fill="none" h="25139" w="1">
                  <a:moveTo>
                    <a:pt x="0" y="1"/>
                  </a:moveTo>
                  <a:lnTo>
                    <a:pt x="0" y="2513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5"/>
            <p:cNvSpPr/>
            <p:nvPr/>
          </p:nvSpPr>
          <p:spPr>
            <a:xfrm>
              <a:off x="8487036" y="-274898"/>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5"/>
            <p:cNvSpPr/>
            <p:nvPr/>
          </p:nvSpPr>
          <p:spPr>
            <a:xfrm>
              <a:off x="8721539" y="-40395"/>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5"/>
            <p:cNvSpPr/>
            <p:nvPr/>
          </p:nvSpPr>
          <p:spPr>
            <a:xfrm>
              <a:off x="8738881" y="999955"/>
              <a:ext cx="233045" cy="233045"/>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5"/>
            <p:cNvSpPr/>
            <p:nvPr/>
          </p:nvSpPr>
          <p:spPr>
            <a:xfrm>
              <a:off x="8855403" y="1114783"/>
              <a:ext cx="20" cy="222209"/>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5"/>
            <p:cNvSpPr/>
            <p:nvPr/>
          </p:nvSpPr>
          <p:spPr>
            <a:xfrm>
              <a:off x="8819424" y="1478703"/>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5"/>
            <p:cNvSpPr/>
            <p:nvPr/>
          </p:nvSpPr>
          <p:spPr>
            <a:xfrm>
              <a:off x="8819424" y="1654006"/>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5"/>
            <p:cNvSpPr/>
            <p:nvPr/>
          </p:nvSpPr>
          <p:spPr>
            <a:xfrm>
              <a:off x="8819424" y="1830240"/>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5"/>
            <p:cNvSpPr/>
            <p:nvPr/>
          </p:nvSpPr>
          <p:spPr>
            <a:xfrm>
              <a:off x="8819424" y="2005543"/>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5"/>
            <p:cNvSpPr/>
            <p:nvPr/>
          </p:nvSpPr>
          <p:spPr>
            <a:xfrm>
              <a:off x="8819424" y="2180846"/>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5"/>
            <p:cNvSpPr/>
            <p:nvPr/>
          </p:nvSpPr>
          <p:spPr>
            <a:xfrm>
              <a:off x="8819424" y="2356149"/>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5"/>
            <p:cNvSpPr/>
            <p:nvPr/>
          </p:nvSpPr>
          <p:spPr>
            <a:xfrm>
              <a:off x="8049670" y="-88019"/>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5"/>
            <p:cNvSpPr/>
            <p:nvPr/>
          </p:nvSpPr>
          <p:spPr>
            <a:xfrm>
              <a:off x="8189261" y="-88019"/>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5"/>
            <p:cNvSpPr/>
            <p:nvPr/>
          </p:nvSpPr>
          <p:spPr>
            <a:xfrm>
              <a:off x="8328878" y="-88019"/>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5"/>
            <p:cNvSpPr/>
            <p:nvPr/>
          </p:nvSpPr>
          <p:spPr>
            <a:xfrm>
              <a:off x="7841613" y="11665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5"/>
            <p:cNvSpPr/>
            <p:nvPr/>
          </p:nvSpPr>
          <p:spPr>
            <a:xfrm>
              <a:off x="7622763" y="11665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5"/>
            <p:cNvSpPr/>
            <p:nvPr/>
          </p:nvSpPr>
          <p:spPr>
            <a:xfrm>
              <a:off x="7404688" y="11665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 name="Google Shape;1192;p25"/>
          <p:cNvSpPr txBox="1"/>
          <p:nvPr>
            <p:ph type="title"/>
          </p:nvPr>
        </p:nvSpPr>
        <p:spPr>
          <a:xfrm>
            <a:off x="3466041" y="3085200"/>
            <a:ext cx="2210400" cy="464400"/>
          </a:xfrm>
          <a:prstGeom prst="rect">
            <a:avLst/>
          </a:prstGeom>
        </p:spPr>
        <p:txBody>
          <a:bodyPr anchorCtr="0" anchor="t" bIns="91425" lIns="0" spcFirstLastPara="1" rIns="0" wrap="square" tIns="91425">
            <a:noAutofit/>
          </a:bodyPr>
          <a:lstStyle>
            <a:lvl1pPr lvl="0" rtl="0" algn="ctr">
              <a:spcBef>
                <a:spcPts val="0"/>
              </a:spcBef>
              <a:spcAft>
                <a:spcPts val="0"/>
              </a:spcAft>
              <a:buSzPts val="2500"/>
              <a:buNone/>
              <a:defRPr b="0"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93" name="Google Shape;1193;p25"/>
          <p:cNvSpPr txBox="1"/>
          <p:nvPr>
            <p:ph idx="2" type="title"/>
          </p:nvPr>
        </p:nvSpPr>
        <p:spPr>
          <a:xfrm>
            <a:off x="720000" y="3085200"/>
            <a:ext cx="2208900" cy="466200"/>
          </a:xfrm>
          <a:prstGeom prst="rect">
            <a:avLst/>
          </a:prstGeom>
        </p:spPr>
        <p:txBody>
          <a:bodyPr anchorCtr="0" anchor="t" bIns="91425" lIns="0" spcFirstLastPara="1" rIns="0" wrap="square" tIns="91425">
            <a:noAutofit/>
          </a:bodyPr>
          <a:lstStyle>
            <a:lvl1pPr lvl="0" rtl="0" algn="ctr">
              <a:spcBef>
                <a:spcPts val="0"/>
              </a:spcBef>
              <a:spcAft>
                <a:spcPts val="0"/>
              </a:spcAft>
              <a:buSzPts val="2500"/>
              <a:buNone/>
              <a:defRPr b="0"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94" name="Google Shape;1194;p25"/>
          <p:cNvSpPr txBox="1"/>
          <p:nvPr>
            <p:ph idx="3" type="title"/>
          </p:nvPr>
        </p:nvSpPr>
        <p:spPr>
          <a:xfrm>
            <a:off x="6213607" y="3085200"/>
            <a:ext cx="2210400" cy="464400"/>
          </a:xfrm>
          <a:prstGeom prst="rect">
            <a:avLst/>
          </a:prstGeom>
        </p:spPr>
        <p:txBody>
          <a:bodyPr anchorCtr="0" anchor="t" bIns="91425" lIns="0" spcFirstLastPara="1" rIns="0" wrap="square" tIns="91425">
            <a:noAutofit/>
          </a:bodyPr>
          <a:lstStyle>
            <a:lvl1pPr lvl="0" rtl="0" algn="ctr">
              <a:spcBef>
                <a:spcPts val="0"/>
              </a:spcBef>
              <a:spcAft>
                <a:spcPts val="0"/>
              </a:spcAft>
              <a:buSzPts val="2500"/>
              <a:buNone/>
              <a:defRPr b="0"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95" name="Google Shape;1195;p25"/>
          <p:cNvSpPr txBox="1"/>
          <p:nvPr>
            <p:ph idx="1" type="subTitle"/>
          </p:nvPr>
        </p:nvSpPr>
        <p:spPr>
          <a:xfrm>
            <a:off x="720000" y="3555525"/>
            <a:ext cx="2208900" cy="646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9pPr>
          </a:lstStyle>
          <a:p/>
        </p:txBody>
      </p:sp>
      <p:sp>
        <p:nvSpPr>
          <p:cNvPr id="1196" name="Google Shape;1196;p25"/>
          <p:cNvSpPr txBox="1"/>
          <p:nvPr>
            <p:ph idx="4" type="subTitle"/>
          </p:nvPr>
        </p:nvSpPr>
        <p:spPr>
          <a:xfrm>
            <a:off x="3466041" y="3553590"/>
            <a:ext cx="2210400" cy="648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9pPr>
          </a:lstStyle>
          <a:p/>
        </p:txBody>
      </p:sp>
      <p:sp>
        <p:nvSpPr>
          <p:cNvPr id="1197" name="Google Shape;1197;p25"/>
          <p:cNvSpPr txBox="1"/>
          <p:nvPr>
            <p:ph idx="5" type="subTitle"/>
          </p:nvPr>
        </p:nvSpPr>
        <p:spPr>
          <a:xfrm>
            <a:off x="6213607" y="3553590"/>
            <a:ext cx="2210400" cy="648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9pPr>
          </a:lstStyle>
          <a:p/>
        </p:txBody>
      </p:sp>
      <p:sp>
        <p:nvSpPr>
          <p:cNvPr id="1198" name="Google Shape;1198;p25"/>
          <p:cNvSpPr txBox="1"/>
          <p:nvPr>
            <p:ph idx="6"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grpSp>
        <p:nvGrpSpPr>
          <p:cNvPr id="1199" name="Google Shape;1199;p25"/>
          <p:cNvGrpSpPr/>
          <p:nvPr/>
        </p:nvGrpSpPr>
        <p:grpSpPr>
          <a:xfrm>
            <a:off x="-207162" y="2913068"/>
            <a:ext cx="3081921" cy="3445589"/>
            <a:chOff x="-207162" y="2913068"/>
            <a:chExt cx="3081921" cy="3445589"/>
          </a:xfrm>
        </p:grpSpPr>
        <p:sp>
          <p:nvSpPr>
            <p:cNvPr id="1200" name="Google Shape;1200;p25"/>
            <p:cNvSpPr/>
            <p:nvPr/>
          </p:nvSpPr>
          <p:spPr>
            <a:xfrm>
              <a:off x="324003" y="3072105"/>
              <a:ext cx="71999" cy="71345"/>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5"/>
            <p:cNvSpPr/>
            <p:nvPr/>
          </p:nvSpPr>
          <p:spPr>
            <a:xfrm>
              <a:off x="324003" y="3241635"/>
              <a:ext cx="71999" cy="71316"/>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5"/>
            <p:cNvSpPr/>
            <p:nvPr/>
          </p:nvSpPr>
          <p:spPr>
            <a:xfrm>
              <a:off x="324003" y="3411136"/>
              <a:ext cx="71999" cy="70419"/>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5"/>
            <p:cNvSpPr/>
            <p:nvPr/>
          </p:nvSpPr>
          <p:spPr>
            <a:xfrm>
              <a:off x="324003" y="3579740"/>
              <a:ext cx="71999" cy="70419"/>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5"/>
            <p:cNvSpPr/>
            <p:nvPr/>
          </p:nvSpPr>
          <p:spPr>
            <a:xfrm>
              <a:off x="324003" y="3748343"/>
              <a:ext cx="71999" cy="71316"/>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5"/>
            <p:cNvSpPr/>
            <p:nvPr/>
          </p:nvSpPr>
          <p:spPr>
            <a:xfrm>
              <a:off x="324003" y="3917844"/>
              <a:ext cx="71999" cy="71316"/>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5"/>
            <p:cNvSpPr/>
            <p:nvPr/>
          </p:nvSpPr>
          <p:spPr>
            <a:xfrm>
              <a:off x="84597" y="3647325"/>
              <a:ext cx="121637" cy="121384"/>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5"/>
            <p:cNvSpPr/>
            <p:nvPr/>
          </p:nvSpPr>
          <p:spPr>
            <a:xfrm>
              <a:off x="84217" y="3867751"/>
              <a:ext cx="122397" cy="121409"/>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5"/>
            <p:cNvSpPr/>
            <p:nvPr/>
          </p:nvSpPr>
          <p:spPr>
            <a:xfrm>
              <a:off x="84217" y="4088202"/>
              <a:ext cx="122397" cy="122167"/>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5"/>
            <p:cNvSpPr/>
            <p:nvPr/>
          </p:nvSpPr>
          <p:spPr>
            <a:xfrm>
              <a:off x="1656438" y="4715472"/>
              <a:ext cx="307778" cy="307797"/>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5"/>
            <p:cNvSpPr/>
            <p:nvPr/>
          </p:nvSpPr>
          <p:spPr>
            <a:xfrm>
              <a:off x="1810182" y="4869344"/>
              <a:ext cx="881360" cy="18"/>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5"/>
            <p:cNvSpPr/>
            <p:nvPr/>
          </p:nvSpPr>
          <p:spPr>
            <a:xfrm>
              <a:off x="2583317" y="4603510"/>
              <a:ext cx="291442" cy="184298"/>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5"/>
            <p:cNvSpPr/>
            <p:nvPr/>
          </p:nvSpPr>
          <p:spPr>
            <a:xfrm>
              <a:off x="2094413" y="4695647"/>
              <a:ext cx="634573"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5"/>
            <p:cNvSpPr/>
            <p:nvPr/>
          </p:nvSpPr>
          <p:spPr>
            <a:xfrm>
              <a:off x="-207162" y="2913068"/>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5"/>
            <p:cNvSpPr/>
            <p:nvPr/>
          </p:nvSpPr>
          <p:spPr>
            <a:xfrm>
              <a:off x="992549" y="4608402"/>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5"/>
            <p:cNvSpPr/>
            <p:nvPr/>
          </p:nvSpPr>
          <p:spPr>
            <a:xfrm>
              <a:off x="1227051" y="4842905"/>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5"/>
            <p:cNvSpPr/>
            <p:nvPr/>
          </p:nvSpPr>
          <p:spPr>
            <a:xfrm>
              <a:off x="228584" y="4464454"/>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5"/>
            <p:cNvSpPr/>
            <p:nvPr/>
          </p:nvSpPr>
          <p:spPr>
            <a:xfrm>
              <a:off x="82088" y="4288674"/>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1218" name="Shape 1218"/>
        <p:cNvGrpSpPr/>
        <p:nvPr/>
      </p:nvGrpSpPr>
      <p:grpSpPr>
        <a:xfrm>
          <a:off x="0" y="0"/>
          <a:ext cx="0" cy="0"/>
          <a:chOff x="0" y="0"/>
          <a:chExt cx="0" cy="0"/>
        </a:xfrm>
      </p:grpSpPr>
      <p:grpSp>
        <p:nvGrpSpPr>
          <p:cNvPr id="1219" name="Google Shape;1219;p26"/>
          <p:cNvGrpSpPr/>
          <p:nvPr/>
        </p:nvGrpSpPr>
        <p:grpSpPr>
          <a:xfrm>
            <a:off x="-841911" y="2628862"/>
            <a:ext cx="1991295" cy="2818685"/>
            <a:chOff x="-841911" y="2628862"/>
            <a:chExt cx="1991295" cy="2818685"/>
          </a:xfrm>
        </p:grpSpPr>
        <p:sp>
          <p:nvSpPr>
            <p:cNvPr id="1220" name="Google Shape;1220;p26"/>
            <p:cNvSpPr/>
            <p:nvPr/>
          </p:nvSpPr>
          <p:spPr>
            <a:xfrm rot="5400000">
              <a:off x="-230153" y="3573470"/>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6"/>
            <p:cNvSpPr/>
            <p:nvPr/>
          </p:nvSpPr>
          <p:spPr>
            <a:xfrm>
              <a:off x="798230" y="2628862"/>
              <a:ext cx="69512" cy="70130"/>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6"/>
            <p:cNvSpPr/>
            <p:nvPr/>
          </p:nvSpPr>
          <p:spPr>
            <a:xfrm>
              <a:off x="796965" y="2795273"/>
              <a:ext cx="72002" cy="69018"/>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6"/>
            <p:cNvSpPr/>
            <p:nvPr/>
          </p:nvSpPr>
          <p:spPr>
            <a:xfrm>
              <a:off x="798230" y="2961807"/>
              <a:ext cx="69512" cy="68894"/>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6"/>
            <p:cNvSpPr/>
            <p:nvPr/>
          </p:nvSpPr>
          <p:spPr>
            <a:xfrm>
              <a:off x="798230" y="3127024"/>
              <a:ext cx="69512" cy="70171"/>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6"/>
            <p:cNvSpPr/>
            <p:nvPr/>
          </p:nvSpPr>
          <p:spPr>
            <a:xfrm>
              <a:off x="798230" y="3293517"/>
              <a:ext cx="69512" cy="70130"/>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6"/>
            <p:cNvSpPr/>
            <p:nvPr/>
          </p:nvSpPr>
          <p:spPr>
            <a:xfrm>
              <a:off x="798230" y="3460011"/>
              <a:ext cx="69512" cy="68853"/>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6"/>
            <p:cNvSpPr/>
            <p:nvPr/>
          </p:nvSpPr>
          <p:spPr>
            <a:xfrm>
              <a:off x="423525" y="4031381"/>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6"/>
            <p:cNvSpPr/>
            <p:nvPr/>
          </p:nvSpPr>
          <p:spPr>
            <a:xfrm>
              <a:off x="154707" y="462983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6"/>
            <p:cNvSpPr/>
            <p:nvPr/>
          </p:nvSpPr>
          <p:spPr>
            <a:xfrm>
              <a:off x="294298" y="462983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6"/>
            <p:cNvSpPr/>
            <p:nvPr/>
          </p:nvSpPr>
          <p:spPr>
            <a:xfrm>
              <a:off x="433915" y="4629831"/>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6"/>
            <p:cNvSpPr/>
            <p:nvPr/>
          </p:nvSpPr>
          <p:spPr>
            <a:xfrm>
              <a:off x="922927" y="3144350"/>
              <a:ext cx="121637" cy="123137"/>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6"/>
            <p:cNvSpPr/>
            <p:nvPr/>
          </p:nvSpPr>
          <p:spPr>
            <a:xfrm>
              <a:off x="922927" y="3367973"/>
              <a:ext cx="122397" cy="123163"/>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6"/>
            <p:cNvSpPr/>
            <p:nvPr/>
          </p:nvSpPr>
          <p:spPr>
            <a:xfrm>
              <a:off x="922927" y="3591622"/>
              <a:ext cx="122397" cy="123932"/>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6"/>
            <p:cNvSpPr/>
            <p:nvPr/>
          </p:nvSpPr>
          <p:spPr>
            <a:xfrm>
              <a:off x="485738" y="3348592"/>
              <a:ext cx="257312" cy="16271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6"/>
            <p:cNvSpPr/>
            <p:nvPr/>
          </p:nvSpPr>
          <p:spPr>
            <a:xfrm>
              <a:off x="191564" y="3621454"/>
              <a:ext cx="317308" cy="317327"/>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6"/>
            <p:cNvSpPr/>
            <p:nvPr/>
          </p:nvSpPr>
          <p:spPr>
            <a:xfrm>
              <a:off x="350285" y="3780101"/>
              <a:ext cx="633971" cy="19"/>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237" name="Google Shape;1237;p26"/>
            <p:cNvSpPr/>
            <p:nvPr/>
          </p:nvSpPr>
          <p:spPr>
            <a:xfrm>
              <a:off x="54100" y="3429937"/>
              <a:ext cx="560262"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26"/>
          <p:cNvGrpSpPr/>
          <p:nvPr/>
        </p:nvGrpSpPr>
        <p:grpSpPr>
          <a:xfrm>
            <a:off x="7924600" y="-68925"/>
            <a:ext cx="1802649" cy="3008350"/>
            <a:chOff x="7924600" y="-68925"/>
            <a:chExt cx="1802649" cy="3008350"/>
          </a:xfrm>
        </p:grpSpPr>
        <p:sp>
          <p:nvSpPr>
            <p:cNvPr id="1239" name="Google Shape;1239;p26"/>
            <p:cNvSpPr/>
            <p:nvPr/>
          </p:nvSpPr>
          <p:spPr>
            <a:xfrm>
              <a:off x="7924600" y="-68925"/>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6"/>
            <p:cNvSpPr/>
            <p:nvPr/>
          </p:nvSpPr>
          <p:spPr>
            <a:xfrm>
              <a:off x="8966594" y="1993141"/>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6"/>
            <p:cNvSpPr/>
            <p:nvPr/>
          </p:nvSpPr>
          <p:spPr>
            <a:xfrm>
              <a:off x="8966594" y="2167496"/>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6"/>
            <p:cNvSpPr/>
            <p:nvPr/>
          </p:nvSpPr>
          <p:spPr>
            <a:xfrm>
              <a:off x="8966594" y="234277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6"/>
            <p:cNvSpPr/>
            <p:nvPr/>
          </p:nvSpPr>
          <p:spPr>
            <a:xfrm>
              <a:off x="8966594" y="251713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6"/>
            <p:cNvSpPr/>
            <p:nvPr/>
          </p:nvSpPr>
          <p:spPr>
            <a:xfrm>
              <a:off x="8966594" y="2691488"/>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6"/>
            <p:cNvSpPr/>
            <p:nvPr/>
          </p:nvSpPr>
          <p:spPr>
            <a:xfrm>
              <a:off x="8966594" y="2865843"/>
              <a:ext cx="71999" cy="735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6"/>
            <p:cNvSpPr/>
            <p:nvPr/>
          </p:nvSpPr>
          <p:spPr>
            <a:xfrm>
              <a:off x="8055505" y="1668206"/>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6"/>
            <p:cNvSpPr/>
            <p:nvPr/>
          </p:nvSpPr>
          <p:spPr>
            <a:xfrm>
              <a:off x="8146103" y="1757894"/>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6"/>
            <p:cNvSpPr/>
            <p:nvPr/>
          </p:nvSpPr>
          <p:spPr>
            <a:xfrm>
              <a:off x="8264340" y="2252296"/>
              <a:ext cx="246309" cy="246309"/>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6"/>
            <p:cNvSpPr/>
            <p:nvPr/>
          </p:nvSpPr>
          <p:spPr>
            <a:xfrm>
              <a:off x="8387485" y="2394003"/>
              <a:ext cx="21" cy="23485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6"/>
            <p:cNvSpPr/>
            <p:nvPr/>
          </p:nvSpPr>
          <p:spPr>
            <a:xfrm>
              <a:off x="8431438" y="189955"/>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6"/>
            <p:cNvSpPr/>
            <p:nvPr/>
          </p:nvSpPr>
          <p:spPr>
            <a:xfrm>
              <a:off x="8431438" y="329130"/>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6"/>
            <p:cNvSpPr/>
            <p:nvPr/>
          </p:nvSpPr>
          <p:spPr>
            <a:xfrm>
              <a:off x="8431438" y="468305"/>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6"/>
            <p:cNvSpPr/>
            <p:nvPr/>
          </p:nvSpPr>
          <p:spPr>
            <a:xfrm>
              <a:off x="8347324" y="68089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6"/>
            <p:cNvSpPr/>
            <p:nvPr/>
          </p:nvSpPr>
          <p:spPr>
            <a:xfrm>
              <a:off x="8581826" y="915393"/>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 name="Google Shape;1255;p26"/>
          <p:cNvSpPr txBox="1"/>
          <p:nvPr>
            <p:ph type="title"/>
          </p:nvPr>
        </p:nvSpPr>
        <p:spPr>
          <a:xfrm>
            <a:off x="1245900" y="1564556"/>
            <a:ext cx="2088000" cy="466200"/>
          </a:xfrm>
          <a:prstGeom prst="rect">
            <a:avLst/>
          </a:prstGeom>
        </p:spPr>
        <p:txBody>
          <a:bodyPr anchorCtr="0" anchor="t" bIns="91425" lIns="0" spcFirstLastPara="1" rIns="0" wrap="square" tIns="91425">
            <a:noAutofit/>
          </a:bodyPr>
          <a:lstStyle>
            <a:lvl1pPr lvl="0" rtl="0" algn="r">
              <a:spcBef>
                <a:spcPts val="0"/>
              </a:spcBef>
              <a:spcAft>
                <a:spcPts val="0"/>
              </a:spcAft>
              <a:buSzPts val="2500"/>
              <a:buNone/>
              <a:defRPr b="0"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56" name="Google Shape;1256;p26"/>
          <p:cNvSpPr txBox="1"/>
          <p:nvPr>
            <p:ph idx="1" type="subTitle"/>
          </p:nvPr>
        </p:nvSpPr>
        <p:spPr>
          <a:xfrm>
            <a:off x="1245900" y="2034025"/>
            <a:ext cx="2088000" cy="6465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9pPr>
          </a:lstStyle>
          <a:p/>
        </p:txBody>
      </p:sp>
      <p:sp>
        <p:nvSpPr>
          <p:cNvPr id="1257" name="Google Shape;1257;p26"/>
          <p:cNvSpPr txBox="1"/>
          <p:nvPr>
            <p:ph idx="2" type="title"/>
          </p:nvPr>
        </p:nvSpPr>
        <p:spPr>
          <a:xfrm>
            <a:off x="5812350" y="1564556"/>
            <a:ext cx="2088000" cy="466200"/>
          </a:xfrm>
          <a:prstGeom prst="rect">
            <a:avLst/>
          </a:prstGeom>
        </p:spPr>
        <p:txBody>
          <a:bodyPr anchorCtr="0" anchor="t" bIns="91425" lIns="0" spcFirstLastPara="1" rIns="0" wrap="square" tIns="91425">
            <a:noAutofit/>
          </a:bodyPr>
          <a:lstStyle>
            <a:lvl1pPr lvl="0" rtl="0">
              <a:spcBef>
                <a:spcPts val="0"/>
              </a:spcBef>
              <a:spcAft>
                <a:spcPts val="0"/>
              </a:spcAft>
              <a:buSzPts val="2500"/>
              <a:buNone/>
              <a:defRPr b="0"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58" name="Google Shape;1258;p26"/>
          <p:cNvSpPr txBox="1"/>
          <p:nvPr>
            <p:ph idx="3" type="subTitle"/>
          </p:nvPr>
        </p:nvSpPr>
        <p:spPr>
          <a:xfrm>
            <a:off x="5812350" y="2034025"/>
            <a:ext cx="2088000" cy="6465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9pPr>
          </a:lstStyle>
          <a:p/>
        </p:txBody>
      </p:sp>
      <p:sp>
        <p:nvSpPr>
          <p:cNvPr id="1259" name="Google Shape;1259;p26"/>
          <p:cNvSpPr txBox="1"/>
          <p:nvPr>
            <p:ph idx="4" type="title"/>
          </p:nvPr>
        </p:nvSpPr>
        <p:spPr>
          <a:xfrm>
            <a:off x="1245900" y="3029956"/>
            <a:ext cx="2088000" cy="466200"/>
          </a:xfrm>
          <a:prstGeom prst="rect">
            <a:avLst/>
          </a:prstGeom>
        </p:spPr>
        <p:txBody>
          <a:bodyPr anchorCtr="0" anchor="t" bIns="91425" lIns="0" spcFirstLastPara="1" rIns="0" wrap="square" tIns="91425">
            <a:noAutofit/>
          </a:bodyPr>
          <a:lstStyle>
            <a:lvl1pPr lvl="0" rtl="0" algn="r">
              <a:spcBef>
                <a:spcPts val="0"/>
              </a:spcBef>
              <a:spcAft>
                <a:spcPts val="0"/>
              </a:spcAft>
              <a:buSzPts val="2500"/>
              <a:buNone/>
              <a:defRPr b="0"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60" name="Google Shape;1260;p26"/>
          <p:cNvSpPr txBox="1"/>
          <p:nvPr>
            <p:ph idx="5" type="subTitle"/>
          </p:nvPr>
        </p:nvSpPr>
        <p:spPr>
          <a:xfrm>
            <a:off x="1245900" y="3499425"/>
            <a:ext cx="2088000" cy="6465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9pPr>
          </a:lstStyle>
          <a:p/>
        </p:txBody>
      </p:sp>
      <p:sp>
        <p:nvSpPr>
          <p:cNvPr id="1261" name="Google Shape;1261;p26"/>
          <p:cNvSpPr txBox="1"/>
          <p:nvPr>
            <p:ph idx="6" type="title"/>
          </p:nvPr>
        </p:nvSpPr>
        <p:spPr>
          <a:xfrm>
            <a:off x="5812350" y="3029956"/>
            <a:ext cx="2088000" cy="466200"/>
          </a:xfrm>
          <a:prstGeom prst="rect">
            <a:avLst/>
          </a:prstGeom>
        </p:spPr>
        <p:txBody>
          <a:bodyPr anchorCtr="0" anchor="t" bIns="91425" lIns="0" spcFirstLastPara="1" rIns="0" wrap="square" tIns="91425">
            <a:noAutofit/>
          </a:bodyPr>
          <a:lstStyle>
            <a:lvl1pPr lvl="0" rtl="0">
              <a:spcBef>
                <a:spcPts val="0"/>
              </a:spcBef>
              <a:spcAft>
                <a:spcPts val="0"/>
              </a:spcAft>
              <a:buSzPts val="2500"/>
              <a:buNone/>
              <a:defRPr b="0"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62" name="Google Shape;1262;p26"/>
          <p:cNvSpPr txBox="1"/>
          <p:nvPr>
            <p:ph idx="7" type="subTitle"/>
          </p:nvPr>
        </p:nvSpPr>
        <p:spPr>
          <a:xfrm>
            <a:off x="5812350" y="3499425"/>
            <a:ext cx="2088000" cy="6465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9pPr>
          </a:lstStyle>
          <a:p/>
        </p:txBody>
      </p:sp>
      <p:sp>
        <p:nvSpPr>
          <p:cNvPr id="1263" name="Google Shape;1263;p26"/>
          <p:cNvSpPr txBox="1"/>
          <p:nvPr>
            <p:ph idx="8" type="title"/>
          </p:nvPr>
        </p:nvSpPr>
        <p:spPr>
          <a:xfrm>
            <a:off x="720000" y="5395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
    <p:spTree>
      <p:nvGrpSpPr>
        <p:cNvPr id="1264" name="Shape 1264"/>
        <p:cNvGrpSpPr/>
        <p:nvPr/>
      </p:nvGrpSpPr>
      <p:grpSpPr>
        <a:xfrm>
          <a:off x="0" y="0"/>
          <a:ext cx="0" cy="0"/>
          <a:chOff x="0" y="0"/>
          <a:chExt cx="0" cy="0"/>
        </a:xfrm>
      </p:grpSpPr>
      <p:grpSp>
        <p:nvGrpSpPr>
          <p:cNvPr id="1265" name="Google Shape;1265;p27"/>
          <p:cNvGrpSpPr/>
          <p:nvPr/>
        </p:nvGrpSpPr>
        <p:grpSpPr>
          <a:xfrm>
            <a:off x="-571874" y="-1256507"/>
            <a:ext cx="10519150" cy="7657251"/>
            <a:chOff x="-571874" y="-1256507"/>
            <a:chExt cx="10519150" cy="7657251"/>
          </a:xfrm>
        </p:grpSpPr>
        <p:sp>
          <p:nvSpPr>
            <p:cNvPr id="1266" name="Google Shape;1266;p27"/>
            <p:cNvSpPr/>
            <p:nvPr/>
          </p:nvSpPr>
          <p:spPr>
            <a:xfrm rot="5400000">
              <a:off x="8336334" y="-447530"/>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7"/>
            <p:cNvSpPr/>
            <p:nvPr/>
          </p:nvSpPr>
          <p:spPr>
            <a:xfrm>
              <a:off x="8639588" y="769981"/>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7"/>
            <p:cNvSpPr/>
            <p:nvPr/>
          </p:nvSpPr>
          <p:spPr>
            <a:xfrm>
              <a:off x="8901532" y="1961566"/>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7"/>
            <p:cNvSpPr/>
            <p:nvPr/>
          </p:nvSpPr>
          <p:spPr>
            <a:xfrm>
              <a:off x="8901532" y="2135921"/>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7"/>
            <p:cNvSpPr/>
            <p:nvPr/>
          </p:nvSpPr>
          <p:spPr>
            <a:xfrm>
              <a:off x="8901532" y="231120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7"/>
            <p:cNvSpPr/>
            <p:nvPr/>
          </p:nvSpPr>
          <p:spPr>
            <a:xfrm>
              <a:off x="8901532" y="248555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7"/>
            <p:cNvSpPr/>
            <p:nvPr/>
          </p:nvSpPr>
          <p:spPr>
            <a:xfrm>
              <a:off x="8901532" y="2659913"/>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7"/>
            <p:cNvSpPr/>
            <p:nvPr/>
          </p:nvSpPr>
          <p:spPr>
            <a:xfrm>
              <a:off x="8257058" y="1134153"/>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7"/>
            <p:cNvSpPr/>
            <p:nvPr/>
          </p:nvSpPr>
          <p:spPr>
            <a:xfrm>
              <a:off x="8433649" y="1310112"/>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275" name="Google Shape;1275;p27"/>
            <p:cNvSpPr/>
            <p:nvPr/>
          </p:nvSpPr>
          <p:spPr>
            <a:xfrm>
              <a:off x="7310275" y="-649512"/>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7"/>
            <p:cNvSpPr/>
            <p:nvPr/>
          </p:nvSpPr>
          <p:spPr>
            <a:xfrm>
              <a:off x="8651465" y="1460830"/>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7"/>
            <p:cNvSpPr/>
            <p:nvPr/>
          </p:nvSpPr>
          <p:spPr>
            <a:xfrm>
              <a:off x="8651465" y="1600005"/>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7"/>
            <p:cNvSpPr/>
            <p:nvPr/>
          </p:nvSpPr>
          <p:spPr>
            <a:xfrm>
              <a:off x="8651465" y="1739180"/>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7"/>
            <p:cNvSpPr/>
            <p:nvPr/>
          </p:nvSpPr>
          <p:spPr>
            <a:xfrm>
              <a:off x="8248703" y="-390150"/>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7"/>
            <p:cNvSpPr/>
            <p:nvPr/>
          </p:nvSpPr>
          <p:spPr>
            <a:xfrm>
              <a:off x="8394418" y="-390150"/>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7"/>
            <p:cNvSpPr/>
            <p:nvPr/>
          </p:nvSpPr>
          <p:spPr>
            <a:xfrm>
              <a:off x="8540161" y="-390150"/>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7"/>
            <p:cNvSpPr/>
            <p:nvPr/>
          </p:nvSpPr>
          <p:spPr>
            <a:xfrm>
              <a:off x="8556318" y="568806"/>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7"/>
            <p:cNvSpPr/>
            <p:nvPr/>
          </p:nvSpPr>
          <p:spPr>
            <a:xfrm>
              <a:off x="8383194" y="568806"/>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7"/>
            <p:cNvSpPr/>
            <p:nvPr/>
          </p:nvSpPr>
          <p:spPr>
            <a:xfrm>
              <a:off x="8210070" y="568806"/>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7"/>
            <p:cNvSpPr/>
            <p:nvPr/>
          </p:nvSpPr>
          <p:spPr>
            <a:xfrm rot="5400000">
              <a:off x="39884" y="3612920"/>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7"/>
            <p:cNvSpPr/>
            <p:nvPr/>
          </p:nvSpPr>
          <p:spPr>
            <a:xfrm>
              <a:off x="7811013" y="487160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7"/>
            <p:cNvSpPr/>
            <p:nvPr/>
          </p:nvSpPr>
          <p:spPr>
            <a:xfrm>
              <a:off x="7592163" y="487160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7"/>
            <p:cNvSpPr/>
            <p:nvPr/>
          </p:nvSpPr>
          <p:spPr>
            <a:xfrm>
              <a:off x="7374088" y="487160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7"/>
            <p:cNvSpPr/>
            <p:nvPr/>
          </p:nvSpPr>
          <p:spPr>
            <a:xfrm>
              <a:off x="8377971" y="4506541"/>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7"/>
            <p:cNvSpPr/>
            <p:nvPr/>
          </p:nvSpPr>
          <p:spPr>
            <a:xfrm>
              <a:off x="8231476" y="4330762"/>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7"/>
            <p:cNvSpPr/>
            <p:nvPr/>
          </p:nvSpPr>
          <p:spPr>
            <a:xfrm>
              <a:off x="8817931" y="4111840"/>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7"/>
            <p:cNvSpPr/>
            <p:nvPr/>
          </p:nvSpPr>
          <p:spPr>
            <a:xfrm>
              <a:off x="8430774" y="4202061"/>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7"/>
            <p:cNvSpPr/>
            <p:nvPr/>
          </p:nvSpPr>
          <p:spPr>
            <a:xfrm>
              <a:off x="8512976" y="3721465"/>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7"/>
            <p:cNvSpPr/>
            <p:nvPr/>
          </p:nvSpPr>
          <p:spPr>
            <a:xfrm>
              <a:off x="8689567" y="3897425"/>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295" name="Google Shape;1295;p27"/>
            <p:cNvSpPr/>
            <p:nvPr/>
          </p:nvSpPr>
          <p:spPr>
            <a:xfrm>
              <a:off x="7931130" y="4608581"/>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7"/>
            <p:cNvSpPr/>
            <p:nvPr/>
          </p:nvSpPr>
          <p:spPr>
            <a:xfrm>
              <a:off x="8021728" y="4698269"/>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7"/>
            <p:cNvSpPr/>
            <p:nvPr/>
          </p:nvSpPr>
          <p:spPr>
            <a:xfrm>
              <a:off x="9055327" y="3348982"/>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7"/>
            <p:cNvSpPr/>
            <p:nvPr/>
          </p:nvSpPr>
          <p:spPr>
            <a:xfrm>
              <a:off x="9054082" y="3435515"/>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7"/>
            <p:cNvSpPr/>
            <p:nvPr/>
          </p:nvSpPr>
          <p:spPr>
            <a:xfrm>
              <a:off x="9055327" y="3522113"/>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7"/>
            <p:cNvSpPr/>
            <p:nvPr/>
          </p:nvSpPr>
          <p:spPr>
            <a:xfrm>
              <a:off x="9055327" y="3608026"/>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7"/>
            <p:cNvSpPr/>
            <p:nvPr/>
          </p:nvSpPr>
          <p:spPr>
            <a:xfrm>
              <a:off x="9055327" y="3694602"/>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7"/>
            <p:cNvSpPr/>
            <p:nvPr/>
          </p:nvSpPr>
          <p:spPr>
            <a:xfrm>
              <a:off x="9055327" y="3781179"/>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7"/>
            <p:cNvSpPr/>
            <p:nvPr/>
          </p:nvSpPr>
          <p:spPr>
            <a:xfrm flipH="1" rot="10800000">
              <a:off x="297131" y="1926874"/>
              <a:ext cx="71999" cy="71345"/>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7"/>
            <p:cNvSpPr/>
            <p:nvPr/>
          </p:nvSpPr>
          <p:spPr>
            <a:xfrm flipH="1" rot="10800000">
              <a:off x="297131" y="1757373"/>
              <a:ext cx="71999" cy="71316"/>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7"/>
            <p:cNvSpPr/>
            <p:nvPr/>
          </p:nvSpPr>
          <p:spPr>
            <a:xfrm flipH="1" rot="10800000">
              <a:off x="297131" y="1588770"/>
              <a:ext cx="71999" cy="70419"/>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7"/>
            <p:cNvSpPr/>
            <p:nvPr/>
          </p:nvSpPr>
          <p:spPr>
            <a:xfrm flipH="1" rot="10800000">
              <a:off x="297131" y="1420167"/>
              <a:ext cx="71999" cy="70419"/>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7"/>
            <p:cNvSpPr/>
            <p:nvPr/>
          </p:nvSpPr>
          <p:spPr>
            <a:xfrm flipH="1" rot="10800000">
              <a:off x="297131" y="1250665"/>
              <a:ext cx="71999" cy="71316"/>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7"/>
            <p:cNvSpPr/>
            <p:nvPr/>
          </p:nvSpPr>
          <p:spPr>
            <a:xfrm flipH="1" rot="10800000">
              <a:off x="297131" y="1081164"/>
              <a:ext cx="71999" cy="71316"/>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7"/>
            <p:cNvSpPr/>
            <p:nvPr/>
          </p:nvSpPr>
          <p:spPr>
            <a:xfrm flipH="1" rot="10800000">
              <a:off x="113887" y="1301617"/>
              <a:ext cx="121637" cy="121384"/>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7"/>
            <p:cNvSpPr/>
            <p:nvPr/>
          </p:nvSpPr>
          <p:spPr>
            <a:xfrm flipH="1" rot="10800000">
              <a:off x="113507" y="1081165"/>
              <a:ext cx="122397" cy="121409"/>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7"/>
            <p:cNvSpPr/>
            <p:nvPr/>
          </p:nvSpPr>
          <p:spPr>
            <a:xfrm flipH="1" rot="10800000">
              <a:off x="113507" y="859956"/>
              <a:ext cx="122397" cy="122167"/>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7"/>
            <p:cNvSpPr/>
            <p:nvPr/>
          </p:nvSpPr>
          <p:spPr>
            <a:xfrm flipH="1" rot="10800000">
              <a:off x="-187537" y="1522050"/>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7"/>
            <p:cNvSpPr/>
            <p:nvPr/>
          </p:nvSpPr>
          <p:spPr>
            <a:xfrm flipH="1" rot="10800000">
              <a:off x="1024849" y="-891018"/>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7"/>
            <p:cNvSpPr/>
            <p:nvPr/>
          </p:nvSpPr>
          <p:spPr>
            <a:xfrm flipH="1" rot="10800000">
              <a:off x="1259351" y="-656510"/>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7"/>
            <p:cNvSpPr/>
            <p:nvPr/>
          </p:nvSpPr>
          <p:spPr>
            <a:xfrm flipH="1" rot="10800000">
              <a:off x="260884" y="131990"/>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7"/>
            <p:cNvSpPr/>
            <p:nvPr/>
          </p:nvSpPr>
          <p:spPr>
            <a:xfrm flipH="1" rot="10800000">
              <a:off x="114388" y="-1256507"/>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7"/>
            <p:cNvSpPr/>
            <p:nvPr/>
          </p:nvSpPr>
          <p:spPr>
            <a:xfrm>
              <a:off x="2103988" y="10607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7"/>
            <p:cNvSpPr/>
            <p:nvPr/>
          </p:nvSpPr>
          <p:spPr>
            <a:xfrm>
              <a:off x="1885138" y="10607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7"/>
            <p:cNvSpPr/>
            <p:nvPr/>
          </p:nvSpPr>
          <p:spPr>
            <a:xfrm>
              <a:off x="1667063" y="10607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 name="Google Shape;1320;p27"/>
          <p:cNvSpPr/>
          <p:nvPr/>
        </p:nvSpPr>
        <p:spPr>
          <a:xfrm>
            <a:off x="202466" y="3954182"/>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7"/>
          <p:cNvSpPr/>
          <p:nvPr/>
        </p:nvSpPr>
        <p:spPr>
          <a:xfrm>
            <a:off x="-152092" y="4036808"/>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7"/>
          <p:cNvSpPr/>
          <p:nvPr/>
        </p:nvSpPr>
        <p:spPr>
          <a:xfrm>
            <a:off x="114395" y="446600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7"/>
          <p:cNvSpPr/>
          <p:nvPr/>
        </p:nvSpPr>
        <p:spPr>
          <a:xfrm>
            <a:off x="253986" y="446600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7"/>
          <p:cNvSpPr/>
          <p:nvPr/>
        </p:nvSpPr>
        <p:spPr>
          <a:xfrm>
            <a:off x="393603" y="4466006"/>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7"/>
          <p:cNvSpPr/>
          <p:nvPr/>
        </p:nvSpPr>
        <p:spPr>
          <a:xfrm>
            <a:off x="113507" y="3077028"/>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7"/>
          <p:cNvSpPr/>
          <p:nvPr/>
        </p:nvSpPr>
        <p:spPr>
          <a:xfrm>
            <a:off x="113507" y="3251384"/>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7"/>
          <p:cNvSpPr/>
          <p:nvPr/>
        </p:nvSpPr>
        <p:spPr>
          <a:xfrm>
            <a:off x="113507" y="3426665"/>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7"/>
          <p:cNvSpPr/>
          <p:nvPr/>
        </p:nvSpPr>
        <p:spPr>
          <a:xfrm>
            <a:off x="113507" y="3601020"/>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7"/>
          <p:cNvSpPr/>
          <p:nvPr/>
        </p:nvSpPr>
        <p:spPr>
          <a:xfrm>
            <a:off x="113507" y="3775376"/>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7"/>
          <p:cNvSpPr/>
          <p:nvPr/>
        </p:nvSpPr>
        <p:spPr>
          <a:xfrm>
            <a:off x="553638" y="4035956"/>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7"/>
          <p:cNvSpPr txBox="1"/>
          <p:nvPr>
            <p:ph type="title"/>
          </p:nvPr>
        </p:nvSpPr>
        <p:spPr>
          <a:xfrm>
            <a:off x="1840661" y="1926000"/>
            <a:ext cx="2471700" cy="466200"/>
          </a:xfrm>
          <a:prstGeom prst="rect">
            <a:avLst/>
          </a:prstGeom>
        </p:spPr>
        <p:txBody>
          <a:bodyPr anchorCtr="0" anchor="t" bIns="91425" lIns="0" spcFirstLastPara="1" rIns="0" wrap="square" tIns="91425">
            <a:noAutofit/>
          </a:bodyPr>
          <a:lstStyle>
            <a:lvl1pPr lvl="0" rtl="0" algn="ctr">
              <a:spcBef>
                <a:spcPts val="0"/>
              </a:spcBef>
              <a:spcAft>
                <a:spcPts val="0"/>
              </a:spcAft>
              <a:buSzPts val="2500"/>
              <a:buNone/>
              <a:defRPr b="0"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2" name="Google Shape;1332;p27"/>
          <p:cNvSpPr txBox="1"/>
          <p:nvPr>
            <p:ph idx="1" type="subTitle"/>
          </p:nvPr>
        </p:nvSpPr>
        <p:spPr>
          <a:xfrm>
            <a:off x="1840661" y="2395470"/>
            <a:ext cx="2471700" cy="646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9pPr>
          </a:lstStyle>
          <a:p/>
        </p:txBody>
      </p:sp>
      <p:sp>
        <p:nvSpPr>
          <p:cNvPr id="1333" name="Google Shape;1333;p27"/>
          <p:cNvSpPr txBox="1"/>
          <p:nvPr>
            <p:ph idx="2" type="title"/>
          </p:nvPr>
        </p:nvSpPr>
        <p:spPr>
          <a:xfrm>
            <a:off x="4866749" y="1926000"/>
            <a:ext cx="2471700" cy="466200"/>
          </a:xfrm>
          <a:prstGeom prst="rect">
            <a:avLst/>
          </a:prstGeom>
        </p:spPr>
        <p:txBody>
          <a:bodyPr anchorCtr="0" anchor="t" bIns="91425" lIns="0" spcFirstLastPara="1" rIns="0" wrap="square" tIns="91425">
            <a:noAutofit/>
          </a:bodyPr>
          <a:lstStyle>
            <a:lvl1pPr lvl="0" rtl="0" algn="ctr">
              <a:spcBef>
                <a:spcPts val="0"/>
              </a:spcBef>
              <a:spcAft>
                <a:spcPts val="0"/>
              </a:spcAft>
              <a:buSzPts val="2500"/>
              <a:buNone/>
              <a:defRPr b="0"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4" name="Google Shape;1334;p27"/>
          <p:cNvSpPr txBox="1"/>
          <p:nvPr>
            <p:ph idx="3" type="subTitle"/>
          </p:nvPr>
        </p:nvSpPr>
        <p:spPr>
          <a:xfrm>
            <a:off x="4866749" y="2395470"/>
            <a:ext cx="2471700" cy="646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9pPr>
          </a:lstStyle>
          <a:p/>
        </p:txBody>
      </p:sp>
      <p:sp>
        <p:nvSpPr>
          <p:cNvPr id="1335" name="Google Shape;1335;p27"/>
          <p:cNvSpPr txBox="1"/>
          <p:nvPr>
            <p:ph idx="4" type="title"/>
          </p:nvPr>
        </p:nvSpPr>
        <p:spPr>
          <a:xfrm>
            <a:off x="1840661" y="3621813"/>
            <a:ext cx="2471700" cy="464400"/>
          </a:xfrm>
          <a:prstGeom prst="rect">
            <a:avLst/>
          </a:prstGeom>
        </p:spPr>
        <p:txBody>
          <a:bodyPr anchorCtr="0" anchor="t" bIns="91425" lIns="0" spcFirstLastPara="1" rIns="0" wrap="square" tIns="91425">
            <a:noAutofit/>
          </a:bodyPr>
          <a:lstStyle>
            <a:lvl1pPr lvl="0" rtl="0" algn="ctr">
              <a:spcBef>
                <a:spcPts val="0"/>
              </a:spcBef>
              <a:spcAft>
                <a:spcPts val="0"/>
              </a:spcAft>
              <a:buSzPts val="2500"/>
              <a:buNone/>
              <a:defRPr b="0"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6" name="Google Shape;1336;p27"/>
          <p:cNvSpPr txBox="1"/>
          <p:nvPr>
            <p:ph idx="5" type="subTitle"/>
          </p:nvPr>
        </p:nvSpPr>
        <p:spPr>
          <a:xfrm>
            <a:off x="1840661" y="4091283"/>
            <a:ext cx="2471700" cy="646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9pPr>
          </a:lstStyle>
          <a:p/>
        </p:txBody>
      </p:sp>
      <p:sp>
        <p:nvSpPr>
          <p:cNvPr id="1337" name="Google Shape;1337;p27"/>
          <p:cNvSpPr txBox="1"/>
          <p:nvPr>
            <p:ph idx="6" type="title"/>
          </p:nvPr>
        </p:nvSpPr>
        <p:spPr>
          <a:xfrm>
            <a:off x="4866749" y="3621813"/>
            <a:ext cx="2471700" cy="464400"/>
          </a:xfrm>
          <a:prstGeom prst="rect">
            <a:avLst/>
          </a:prstGeom>
        </p:spPr>
        <p:txBody>
          <a:bodyPr anchorCtr="0" anchor="t" bIns="91425" lIns="0" spcFirstLastPara="1" rIns="0" wrap="square" tIns="91425">
            <a:noAutofit/>
          </a:bodyPr>
          <a:lstStyle>
            <a:lvl1pPr lvl="0" rtl="0" algn="ctr">
              <a:spcBef>
                <a:spcPts val="0"/>
              </a:spcBef>
              <a:spcAft>
                <a:spcPts val="0"/>
              </a:spcAft>
              <a:buSzPts val="2500"/>
              <a:buNone/>
              <a:defRPr b="0"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8" name="Google Shape;1338;p27"/>
          <p:cNvSpPr txBox="1"/>
          <p:nvPr>
            <p:ph idx="7" type="subTitle"/>
          </p:nvPr>
        </p:nvSpPr>
        <p:spPr>
          <a:xfrm>
            <a:off x="4866749" y="4091283"/>
            <a:ext cx="2471700" cy="646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accent6"/>
              </a:buClr>
              <a:buSzPts val="1400"/>
              <a:buFont typeface="Source Sans Pro"/>
              <a:buNone/>
              <a:defRPr>
                <a:solidFill>
                  <a:schemeClr val="accent6"/>
                </a:solidFill>
                <a:latin typeface="Source Sans Pro"/>
                <a:ea typeface="Source Sans Pro"/>
                <a:cs typeface="Source Sans Pro"/>
                <a:sym typeface="Source Sans Pro"/>
              </a:defRPr>
            </a:lvl9pPr>
          </a:lstStyle>
          <a:p/>
        </p:txBody>
      </p:sp>
      <p:sp>
        <p:nvSpPr>
          <p:cNvPr id="1339" name="Google Shape;1339;p27"/>
          <p:cNvSpPr txBox="1"/>
          <p:nvPr>
            <p:ph idx="8"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1340" name="Shape 1340"/>
        <p:cNvGrpSpPr/>
        <p:nvPr/>
      </p:nvGrpSpPr>
      <p:grpSpPr>
        <a:xfrm>
          <a:off x="0" y="0"/>
          <a:ext cx="0" cy="0"/>
          <a:chOff x="0" y="0"/>
          <a:chExt cx="0" cy="0"/>
        </a:xfrm>
      </p:grpSpPr>
      <p:grpSp>
        <p:nvGrpSpPr>
          <p:cNvPr id="1341" name="Google Shape;1341;p28"/>
          <p:cNvGrpSpPr/>
          <p:nvPr/>
        </p:nvGrpSpPr>
        <p:grpSpPr>
          <a:xfrm>
            <a:off x="7031715" y="-397810"/>
            <a:ext cx="2490442" cy="2589375"/>
            <a:chOff x="7031715" y="-397810"/>
            <a:chExt cx="2490442" cy="2589375"/>
          </a:xfrm>
        </p:grpSpPr>
        <p:sp>
          <p:nvSpPr>
            <p:cNvPr id="1342" name="Google Shape;1342;p28"/>
            <p:cNvSpPr/>
            <p:nvPr/>
          </p:nvSpPr>
          <p:spPr>
            <a:xfrm>
              <a:off x="8731988" y="1632600"/>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8"/>
            <p:cNvSpPr/>
            <p:nvPr/>
          </p:nvSpPr>
          <p:spPr>
            <a:xfrm>
              <a:off x="8731228" y="1851433"/>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8"/>
            <p:cNvSpPr/>
            <p:nvPr/>
          </p:nvSpPr>
          <p:spPr>
            <a:xfrm>
              <a:off x="8731228" y="2070292"/>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8"/>
            <p:cNvSpPr/>
            <p:nvPr/>
          </p:nvSpPr>
          <p:spPr>
            <a:xfrm>
              <a:off x="8957599" y="1032703"/>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8"/>
            <p:cNvSpPr/>
            <p:nvPr/>
          </p:nvSpPr>
          <p:spPr>
            <a:xfrm>
              <a:off x="8957599" y="1208006"/>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8"/>
            <p:cNvSpPr/>
            <p:nvPr/>
          </p:nvSpPr>
          <p:spPr>
            <a:xfrm>
              <a:off x="8957599" y="1384240"/>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8"/>
            <p:cNvSpPr/>
            <p:nvPr/>
          </p:nvSpPr>
          <p:spPr>
            <a:xfrm>
              <a:off x="8957599" y="1559543"/>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8"/>
            <p:cNvSpPr/>
            <p:nvPr/>
          </p:nvSpPr>
          <p:spPr>
            <a:xfrm>
              <a:off x="8957599" y="1734846"/>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8"/>
            <p:cNvSpPr/>
            <p:nvPr/>
          </p:nvSpPr>
          <p:spPr>
            <a:xfrm>
              <a:off x="8957599" y="1910149"/>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8"/>
            <p:cNvSpPr/>
            <p:nvPr/>
          </p:nvSpPr>
          <p:spPr>
            <a:xfrm>
              <a:off x="7525536" y="-39781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8"/>
            <p:cNvSpPr/>
            <p:nvPr/>
          </p:nvSpPr>
          <p:spPr>
            <a:xfrm>
              <a:off x="7760039" y="-163307"/>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8"/>
            <p:cNvSpPr/>
            <p:nvPr/>
          </p:nvSpPr>
          <p:spPr>
            <a:xfrm>
              <a:off x="8568250" y="1032702"/>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8"/>
            <p:cNvSpPr/>
            <p:nvPr/>
          </p:nvSpPr>
          <p:spPr>
            <a:xfrm>
              <a:off x="8181093" y="1122924"/>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8"/>
            <p:cNvSpPr/>
            <p:nvPr/>
          </p:nvSpPr>
          <p:spPr>
            <a:xfrm>
              <a:off x="8226345" y="590515"/>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8"/>
            <p:cNvSpPr/>
            <p:nvPr/>
          </p:nvSpPr>
          <p:spPr>
            <a:xfrm>
              <a:off x="8402936" y="766475"/>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357" name="Google Shape;1357;p28"/>
            <p:cNvSpPr/>
            <p:nvPr/>
          </p:nvSpPr>
          <p:spPr>
            <a:xfrm>
              <a:off x="8226345" y="116730"/>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8"/>
            <p:cNvSpPr/>
            <p:nvPr/>
          </p:nvSpPr>
          <p:spPr>
            <a:xfrm>
              <a:off x="8226345" y="255905"/>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8"/>
            <p:cNvSpPr/>
            <p:nvPr/>
          </p:nvSpPr>
          <p:spPr>
            <a:xfrm>
              <a:off x="8226345" y="395080"/>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8"/>
            <p:cNvSpPr/>
            <p:nvPr/>
          </p:nvSpPr>
          <p:spPr>
            <a:xfrm>
              <a:off x="7031715" y="-317657"/>
              <a:ext cx="344566" cy="893589"/>
            </a:xfrm>
            <a:custGeom>
              <a:rect b="b" l="l" r="r" t="t"/>
              <a:pathLst>
                <a:path extrusionOk="0" fill="none" h="46354" w="17874">
                  <a:moveTo>
                    <a:pt x="8937" y="46353"/>
                  </a:moveTo>
                  <a:lnTo>
                    <a:pt x="8937" y="46353"/>
                  </a:lnTo>
                  <a:cubicBezTo>
                    <a:pt x="4013" y="46353"/>
                    <a:pt x="1" y="42341"/>
                    <a:pt x="1" y="37417"/>
                  </a:cubicBezTo>
                  <a:lnTo>
                    <a:pt x="1" y="8937"/>
                  </a:lnTo>
                  <a:cubicBezTo>
                    <a:pt x="1" y="3982"/>
                    <a:pt x="4013" y="0"/>
                    <a:pt x="8937" y="0"/>
                  </a:cubicBezTo>
                  <a:lnTo>
                    <a:pt x="8937" y="0"/>
                  </a:lnTo>
                  <a:cubicBezTo>
                    <a:pt x="13861" y="0"/>
                    <a:pt x="17873" y="3982"/>
                    <a:pt x="17873" y="8937"/>
                  </a:cubicBezTo>
                  <a:lnTo>
                    <a:pt x="17873" y="37417"/>
                  </a:lnTo>
                  <a:cubicBezTo>
                    <a:pt x="17873" y="42341"/>
                    <a:pt x="13861" y="46353"/>
                    <a:pt x="8937" y="46353"/>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28"/>
          <p:cNvGrpSpPr/>
          <p:nvPr/>
        </p:nvGrpSpPr>
        <p:grpSpPr>
          <a:xfrm>
            <a:off x="-203600" y="3261981"/>
            <a:ext cx="2266800" cy="3416589"/>
            <a:chOff x="-203600" y="3261981"/>
            <a:chExt cx="2266800" cy="3416589"/>
          </a:xfrm>
        </p:grpSpPr>
        <p:sp>
          <p:nvSpPr>
            <p:cNvPr id="1362" name="Google Shape;1362;p28"/>
            <p:cNvSpPr/>
            <p:nvPr/>
          </p:nvSpPr>
          <p:spPr>
            <a:xfrm>
              <a:off x="277322" y="3634332"/>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8"/>
            <p:cNvSpPr/>
            <p:nvPr/>
          </p:nvSpPr>
          <p:spPr>
            <a:xfrm>
              <a:off x="276689" y="3720865"/>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8"/>
            <p:cNvSpPr/>
            <p:nvPr/>
          </p:nvSpPr>
          <p:spPr>
            <a:xfrm>
              <a:off x="277322" y="3807463"/>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8"/>
            <p:cNvSpPr/>
            <p:nvPr/>
          </p:nvSpPr>
          <p:spPr>
            <a:xfrm>
              <a:off x="277322" y="3893376"/>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8"/>
            <p:cNvSpPr/>
            <p:nvPr/>
          </p:nvSpPr>
          <p:spPr>
            <a:xfrm>
              <a:off x="277322" y="3979952"/>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8"/>
            <p:cNvSpPr/>
            <p:nvPr/>
          </p:nvSpPr>
          <p:spPr>
            <a:xfrm>
              <a:off x="277322" y="4066529"/>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8"/>
            <p:cNvSpPr/>
            <p:nvPr/>
          </p:nvSpPr>
          <p:spPr>
            <a:xfrm>
              <a:off x="-203600" y="3261981"/>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8"/>
            <p:cNvSpPr/>
            <p:nvPr/>
          </p:nvSpPr>
          <p:spPr>
            <a:xfrm>
              <a:off x="114407" y="3831528"/>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8"/>
            <p:cNvSpPr/>
            <p:nvPr/>
          </p:nvSpPr>
          <p:spPr>
            <a:xfrm>
              <a:off x="114407" y="4005884"/>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8"/>
            <p:cNvSpPr/>
            <p:nvPr/>
          </p:nvSpPr>
          <p:spPr>
            <a:xfrm>
              <a:off x="114407" y="4181165"/>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8"/>
            <p:cNvSpPr/>
            <p:nvPr/>
          </p:nvSpPr>
          <p:spPr>
            <a:xfrm>
              <a:off x="114407" y="4355520"/>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8"/>
            <p:cNvSpPr/>
            <p:nvPr/>
          </p:nvSpPr>
          <p:spPr>
            <a:xfrm>
              <a:off x="114407" y="4529876"/>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8"/>
            <p:cNvSpPr/>
            <p:nvPr/>
          </p:nvSpPr>
          <p:spPr>
            <a:xfrm>
              <a:off x="974180" y="4769328"/>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8"/>
            <p:cNvSpPr/>
            <p:nvPr/>
          </p:nvSpPr>
          <p:spPr>
            <a:xfrm>
              <a:off x="1087563" y="4882684"/>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8"/>
            <p:cNvSpPr/>
            <p:nvPr/>
          </p:nvSpPr>
          <p:spPr>
            <a:xfrm>
              <a:off x="1262955" y="4882668"/>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8"/>
            <p:cNvSpPr/>
            <p:nvPr/>
          </p:nvSpPr>
          <p:spPr>
            <a:xfrm>
              <a:off x="1353553" y="4972357"/>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8"/>
            <p:cNvSpPr/>
            <p:nvPr/>
          </p:nvSpPr>
          <p:spPr>
            <a:xfrm>
              <a:off x="260896" y="4784366"/>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8"/>
            <p:cNvSpPr/>
            <p:nvPr/>
          </p:nvSpPr>
          <p:spPr>
            <a:xfrm>
              <a:off x="114401" y="4608587"/>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8"/>
            <p:cNvSpPr/>
            <p:nvPr/>
          </p:nvSpPr>
          <p:spPr>
            <a:xfrm>
              <a:off x="1943100" y="493717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8"/>
            <p:cNvSpPr/>
            <p:nvPr/>
          </p:nvSpPr>
          <p:spPr>
            <a:xfrm>
              <a:off x="1724250" y="493717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8"/>
            <p:cNvSpPr/>
            <p:nvPr/>
          </p:nvSpPr>
          <p:spPr>
            <a:xfrm>
              <a:off x="1506175" y="493717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 name="Google Shape;1383;p28"/>
          <p:cNvSpPr txBox="1"/>
          <p:nvPr>
            <p:ph type="title"/>
          </p:nvPr>
        </p:nvSpPr>
        <p:spPr>
          <a:xfrm>
            <a:off x="720000" y="1926000"/>
            <a:ext cx="2305500" cy="466200"/>
          </a:xfrm>
          <a:prstGeom prst="rect">
            <a:avLst/>
          </a:prstGeom>
        </p:spPr>
        <p:txBody>
          <a:bodyPr anchorCtr="0" anchor="t" bIns="91425" lIns="0" spcFirstLastPara="1" rIns="0" wrap="square" tIns="91425">
            <a:noAutofit/>
          </a:bodyPr>
          <a:lstStyle>
            <a:lvl1pPr lvl="0" rtl="0" algn="ctr">
              <a:spcBef>
                <a:spcPts val="0"/>
              </a:spcBef>
              <a:spcAft>
                <a:spcPts val="0"/>
              </a:spcAft>
              <a:buSzPts val="2700"/>
              <a:buNone/>
              <a:defRPr b="0"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1384" name="Google Shape;1384;p28"/>
          <p:cNvSpPr txBox="1"/>
          <p:nvPr>
            <p:ph idx="2" type="title"/>
          </p:nvPr>
        </p:nvSpPr>
        <p:spPr>
          <a:xfrm>
            <a:off x="3419250" y="1926000"/>
            <a:ext cx="2305500" cy="466200"/>
          </a:xfrm>
          <a:prstGeom prst="rect">
            <a:avLst/>
          </a:prstGeom>
        </p:spPr>
        <p:txBody>
          <a:bodyPr anchorCtr="0" anchor="t" bIns="91425" lIns="0" spcFirstLastPara="1" rIns="0" wrap="square" tIns="91425">
            <a:noAutofit/>
          </a:bodyPr>
          <a:lstStyle>
            <a:lvl1pPr lvl="0" rtl="0" algn="ctr">
              <a:spcBef>
                <a:spcPts val="0"/>
              </a:spcBef>
              <a:spcAft>
                <a:spcPts val="0"/>
              </a:spcAft>
              <a:buSzPts val="2700"/>
              <a:buNone/>
              <a:defRPr b="0"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1385" name="Google Shape;1385;p28"/>
          <p:cNvSpPr txBox="1"/>
          <p:nvPr>
            <p:ph idx="3" type="title"/>
          </p:nvPr>
        </p:nvSpPr>
        <p:spPr>
          <a:xfrm>
            <a:off x="720000" y="3632400"/>
            <a:ext cx="2305500" cy="466200"/>
          </a:xfrm>
          <a:prstGeom prst="rect">
            <a:avLst/>
          </a:prstGeom>
        </p:spPr>
        <p:txBody>
          <a:bodyPr anchorCtr="0" anchor="t" bIns="91425" lIns="0" spcFirstLastPara="1" rIns="0" wrap="square" tIns="91425">
            <a:noAutofit/>
          </a:bodyPr>
          <a:lstStyle>
            <a:lvl1pPr lvl="0" rtl="0" algn="ctr">
              <a:spcBef>
                <a:spcPts val="0"/>
              </a:spcBef>
              <a:spcAft>
                <a:spcPts val="0"/>
              </a:spcAft>
              <a:buSzPts val="2700"/>
              <a:buNone/>
              <a:defRPr b="0"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1386" name="Google Shape;1386;p28"/>
          <p:cNvSpPr txBox="1"/>
          <p:nvPr>
            <p:ph idx="4" type="title"/>
          </p:nvPr>
        </p:nvSpPr>
        <p:spPr>
          <a:xfrm>
            <a:off x="3419250" y="3632400"/>
            <a:ext cx="2305500" cy="466200"/>
          </a:xfrm>
          <a:prstGeom prst="rect">
            <a:avLst/>
          </a:prstGeom>
        </p:spPr>
        <p:txBody>
          <a:bodyPr anchorCtr="0" anchor="t" bIns="91425" lIns="0" spcFirstLastPara="1" rIns="0" wrap="square" tIns="91425">
            <a:noAutofit/>
          </a:bodyPr>
          <a:lstStyle>
            <a:lvl1pPr lvl="0" rtl="0" algn="ctr">
              <a:spcBef>
                <a:spcPts val="0"/>
              </a:spcBef>
              <a:spcAft>
                <a:spcPts val="0"/>
              </a:spcAft>
              <a:buSzPts val="2700"/>
              <a:buNone/>
              <a:defRPr b="0"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1387" name="Google Shape;1387;p28"/>
          <p:cNvSpPr txBox="1"/>
          <p:nvPr>
            <p:ph idx="5" type="title"/>
          </p:nvPr>
        </p:nvSpPr>
        <p:spPr>
          <a:xfrm>
            <a:off x="6118495" y="1926000"/>
            <a:ext cx="2305500" cy="466200"/>
          </a:xfrm>
          <a:prstGeom prst="rect">
            <a:avLst/>
          </a:prstGeom>
        </p:spPr>
        <p:txBody>
          <a:bodyPr anchorCtr="0" anchor="t" bIns="91425" lIns="0" spcFirstLastPara="1" rIns="0" wrap="square" tIns="91425">
            <a:noAutofit/>
          </a:bodyPr>
          <a:lstStyle>
            <a:lvl1pPr lvl="0" rtl="0" algn="ctr">
              <a:spcBef>
                <a:spcPts val="0"/>
              </a:spcBef>
              <a:spcAft>
                <a:spcPts val="0"/>
              </a:spcAft>
              <a:buSzPts val="2700"/>
              <a:buNone/>
              <a:defRPr b="0"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1388" name="Google Shape;1388;p28"/>
          <p:cNvSpPr txBox="1"/>
          <p:nvPr>
            <p:ph idx="6" type="title"/>
          </p:nvPr>
        </p:nvSpPr>
        <p:spPr>
          <a:xfrm>
            <a:off x="6118495" y="3632400"/>
            <a:ext cx="2305500" cy="466200"/>
          </a:xfrm>
          <a:prstGeom prst="rect">
            <a:avLst/>
          </a:prstGeom>
        </p:spPr>
        <p:txBody>
          <a:bodyPr anchorCtr="0" anchor="t" bIns="91425" lIns="0" spcFirstLastPara="1" rIns="0" wrap="square" tIns="91425">
            <a:noAutofit/>
          </a:bodyPr>
          <a:lstStyle>
            <a:lvl1pPr lvl="0" rtl="0" algn="ctr">
              <a:spcBef>
                <a:spcPts val="0"/>
              </a:spcBef>
              <a:spcAft>
                <a:spcPts val="0"/>
              </a:spcAft>
              <a:buSzPts val="2700"/>
              <a:buNone/>
              <a:defRPr b="0"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1389" name="Google Shape;1389;p28"/>
          <p:cNvSpPr txBox="1"/>
          <p:nvPr>
            <p:ph idx="1" type="subTitle"/>
          </p:nvPr>
        </p:nvSpPr>
        <p:spPr>
          <a:xfrm>
            <a:off x="720000" y="2393025"/>
            <a:ext cx="2305500" cy="649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2pPr>
            <a:lvl3pPr lvl="2"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3pPr>
            <a:lvl4pPr lvl="3"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4pPr>
            <a:lvl5pPr lvl="4"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5pPr>
            <a:lvl6pPr lvl="5"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6pPr>
            <a:lvl7pPr lvl="6"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7pPr>
            <a:lvl8pPr lvl="7"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8pPr>
            <a:lvl9pPr lvl="8"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9pPr>
          </a:lstStyle>
          <a:p/>
        </p:txBody>
      </p:sp>
      <p:sp>
        <p:nvSpPr>
          <p:cNvPr id="1390" name="Google Shape;1390;p28"/>
          <p:cNvSpPr txBox="1"/>
          <p:nvPr>
            <p:ph idx="7" type="subTitle"/>
          </p:nvPr>
        </p:nvSpPr>
        <p:spPr>
          <a:xfrm>
            <a:off x="3419250" y="2393025"/>
            <a:ext cx="2305500" cy="649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2pPr>
            <a:lvl3pPr lvl="2"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3pPr>
            <a:lvl4pPr lvl="3"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4pPr>
            <a:lvl5pPr lvl="4"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5pPr>
            <a:lvl6pPr lvl="5"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6pPr>
            <a:lvl7pPr lvl="6"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7pPr>
            <a:lvl8pPr lvl="7"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8pPr>
            <a:lvl9pPr lvl="8"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9pPr>
          </a:lstStyle>
          <a:p/>
        </p:txBody>
      </p:sp>
      <p:sp>
        <p:nvSpPr>
          <p:cNvPr id="1391" name="Google Shape;1391;p28"/>
          <p:cNvSpPr txBox="1"/>
          <p:nvPr>
            <p:ph idx="8" type="subTitle"/>
          </p:nvPr>
        </p:nvSpPr>
        <p:spPr>
          <a:xfrm>
            <a:off x="720000" y="4098525"/>
            <a:ext cx="2305500" cy="649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2pPr>
            <a:lvl3pPr lvl="2"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3pPr>
            <a:lvl4pPr lvl="3"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4pPr>
            <a:lvl5pPr lvl="4"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5pPr>
            <a:lvl6pPr lvl="5"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6pPr>
            <a:lvl7pPr lvl="6"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7pPr>
            <a:lvl8pPr lvl="7"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8pPr>
            <a:lvl9pPr lvl="8"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9pPr>
          </a:lstStyle>
          <a:p/>
        </p:txBody>
      </p:sp>
      <p:sp>
        <p:nvSpPr>
          <p:cNvPr id="1392" name="Google Shape;1392;p28"/>
          <p:cNvSpPr txBox="1"/>
          <p:nvPr>
            <p:ph idx="9" type="subTitle"/>
          </p:nvPr>
        </p:nvSpPr>
        <p:spPr>
          <a:xfrm>
            <a:off x="3419250" y="4098525"/>
            <a:ext cx="2305500" cy="649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2pPr>
            <a:lvl3pPr lvl="2"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3pPr>
            <a:lvl4pPr lvl="3"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4pPr>
            <a:lvl5pPr lvl="4"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5pPr>
            <a:lvl6pPr lvl="5"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6pPr>
            <a:lvl7pPr lvl="6"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7pPr>
            <a:lvl8pPr lvl="7"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8pPr>
            <a:lvl9pPr lvl="8"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9pPr>
          </a:lstStyle>
          <a:p/>
        </p:txBody>
      </p:sp>
      <p:sp>
        <p:nvSpPr>
          <p:cNvPr id="1393" name="Google Shape;1393;p28"/>
          <p:cNvSpPr txBox="1"/>
          <p:nvPr>
            <p:ph idx="13" type="subTitle"/>
          </p:nvPr>
        </p:nvSpPr>
        <p:spPr>
          <a:xfrm>
            <a:off x="6118495" y="2393025"/>
            <a:ext cx="2305500" cy="649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2pPr>
            <a:lvl3pPr lvl="2"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3pPr>
            <a:lvl4pPr lvl="3"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4pPr>
            <a:lvl5pPr lvl="4"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5pPr>
            <a:lvl6pPr lvl="5"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6pPr>
            <a:lvl7pPr lvl="6"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7pPr>
            <a:lvl8pPr lvl="7"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8pPr>
            <a:lvl9pPr lvl="8"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9pPr>
          </a:lstStyle>
          <a:p/>
        </p:txBody>
      </p:sp>
      <p:sp>
        <p:nvSpPr>
          <p:cNvPr id="1394" name="Google Shape;1394;p28"/>
          <p:cNvSpPr txBox="1"/>
          <p:nvPr>
            <p:ph idx="14" type="subTitle"/>
          </p:nvPr>
        </p:nvSpPr>
        <p:spPr>
          <a:xfrm>
            <a:off x="6118495" y="4098525"/>
            <a:ext cx="2305500" cy="649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2pPr>
            <a:lvl3pPr lvl="2"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3pPr>
            <a:lvl4pPr lvl="3"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4pPr>
            <a:lvl5pPr lvl="4"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5pPr>
            <a:lvl6pPr lvl="5"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6pPr>
            <a:lvl7pPr lvl="6"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7pPr>
            <a:lvl8pPr lvl="7"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8pPr>
            <a:lvl9pPr lvl="8" rtl="0" algn="ctr">
              <a:lnSpc>
                <a:spcPct val="100000"/>
              </a:lnSpc>
              <a:spcBef>
                <a:spcPts val="0"/>
              </a:spcBef>
              <a:spcAft>
                <a:spcPts val="0"/>
              </a:spcAft>
              <a:buClr>
                <a:schemeClr val="accent6"/>
              </a:buClr>
              <a:buSzPts val="1500"/>
              <a:buFont typeface="Montserrat"/>
              <a:buNone/>
              <a:defRPr sz="1500">
                <a:solidFill>
                  <a:schemeClr val="accent6"/>
                </a:solidFill>
                <a:latin typeface="Montserrat"/>
                <a:ea typeface="Montserrat"/>
                <a:cs typeface="Montserrat"/>
                <a:sym typeface="Montserrat"/>
              </a:defRPr>
            </a:lvl9pPr>
          </a:lstStyle>
          <a:p/>
        </p:txBody>
      </p:sp>
      <p:sp>
        <p:nvSpPr>
          <p:cNvPr id="1395" name="Google Shape;1395;p28"/>
          <p:cNvSpPr txBox="1"/>
          <p:nvPr>
            <p:ph idx="15"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bg>
      <p:bgPr>
        <a:solidFill>
          <a:schemeClr val="dk2"/>
        </a:solidFill>
      </p:bgPr>
    </p:bg>
    <p:spTree>
      <p:nvGrpSpPr>
        <p:cNvPr id="1396" name="Shape 1396"/>
        <p:cNvGrpSpPr/>
        <p:nvPr/>
      </p:nvGrpSpPr>
      <p:grpSpPr>
        <a:xfrm>
          <a:off x="0" y="0"/>
          <a:ext cx="0" cy="0"/>
          <a:chOff x="0" y="0"/>
          <a:chExt cx="0" cy="0"/>
        </a:xfrm>
      </p:grpSpPr>
      <p:grpSp>
        <p:nvGrpSpPr>
          <p:cNvPr id="1397" name="Google Shape;1397;p29"/>
          <p:cNvGrpSpPr/>
          <p:nvPr/>
        </p:nvGrpSpPr>
        <p:grpSpPr>
          <a:xfrm>
            <a:off x="-831355" y="-397810"/>
            <a:ext cx="10920486" cy="6393029"/>
            <a:chOff x="-831355" y="-397810"/>
            <a:chExt cx="10920486" cy="6393029"/>
          </a:xfrm>
        </p:grpSpPr>
        <p:sp>
          <p:nvSpPr>
            <p:cNvPr id="1398" name="Google Shape;1398;p29"/>
            <p:cNvSpPr/>
            <p:nvPr/>
          </p:nvSpPr>
          <p:spPr>
            <a:xfrm rot="5400000">
              <a:off x="103259" y="3631029"/>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9"/>
            <p:cNvSpPr/>
            <p:nvPr/>
          </p:nvSpPr>
          <p:spPr>
            <a:xfrm>
              <a:off x="114400" y="-368550"/>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9"/>
            <p:cNvSpPr/>
            <p:nvPr/>
          </p:nvSpPr>
          <p:spPr>
            <a:xfrm>
              <a:off x="215386" y="1508228"/>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9"/>
            <p:cNvSpPr/>
            <p:nvPr/>
          </p:nvSpPr>
          <p:spPr>
            <a:xfrm>
              <a:off x="215386" y="1683531"/>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9"/>
            <p:cNvSpPr/>
            <p:nvPr/>
          </p:nvSpPr>
          <p:spPr>
            <a:xfrm>
              <a:off x="215386" y="185976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9"/>
            <p:cNvSpPr/>
            <p:nvPr/>
          </p:nvSpPr>
          <p:spPr>
            <a:xfrm>
              <a:off x="215386" y="203506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9"/>
            <p:cNvSpPr/>
            <p:nvPr/>
          </p:nvSpPr>
          <p:spPr>
            <a:xfrm>
              <a:off x="215386" y="2210371"/>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9"/>
            <p:cNvSpPr/>
            <p:nvPr/>
          </p:nvSpPr>
          <p:spPr>
            <a:xfrm>
              <a:off x="215386" y="2385674"/>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9"/>
            <p:cNvSpPr/>
            <p:nvPr/>
          </p:nvSpPr>
          <p:spPr>
            <a:xfrm>
              <a:off x="586936" y="-39781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9"/>
            <p:cNvSpPr/>
            <p:nvPr/>
          </p:nvSpPr>
          <p:spPr>
            <a:xfrm>
              <a:off x="821439" y="-163307"/>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9"/>
            <p:cNvSpPr/>
            <p:nvPr/>
          </p:nvSpPr>
          <p:spPr>
            <a:xfrm>
              <a:off x="1693375" y="540002"/>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9"/>
            <p:cNvSpPr/>
            <p:nvPr/>
          </p:nvSpPr>
          <p:spPr>
            <a:xfrm>
              <a:off x="1306218" y="630224"/>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9"/>
            <p:cNvSpPr/>
            <p:nvPr/>
          </p:nvSpPr>
          <p:spPr>
            <a:xfrm>
              <a:off x="1306220" y="141478"/>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9"/>
            <p:cNvSpPr/>
            <p:nvPr/>
          </p:nvSpPr>
          <p:spPr>
            <a:xfrm>
              <a:off x="1482811" y="317437"/>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412" name="Google Shape;1412;p29"/>
            <p:cNvSpPr/>
            <p:nvPr/>
          </p:nvSpPr>
          <p:spPr>
            <a:xfrm>
              <a:off x="-831355" y="835480"/>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9"/>
            <p:cNvSpPr/>
            <p:nvPr/>
          </p:nvSpPr>
          <p:spPr>
            <a:xfrm>
              <a:off x="-831355" y="974655"/>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9"/>
            <p:cNvSpPr/>
            <p:nvPr/>
          </p:nvSpPr>
          <p:spPr>
            <a:xfrm>
              <a:off x="-831355" y="1113830"/>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9"/>
            <p:cNvSpPr/>
            <p:nvPr/>
          </p:nvSpPr>
          <p:spPr>
            <a:xfrm>
              <a:off x="115035" y="2292107"/>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9"/>
            <p:cNvSpPr/>
            <p:nvPr/>
          </p:nvSpPr>
          <p:spPr>
            <a:xfrm>
              <a:off x="114402" y="2378640"/>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9"/>
            <p:cNvSpPr/>
            <p:nvPr/>
          </p:nvSpPr>
          <p:spPr>
            <a:xfrm>
              <a:off x="115035" y="2465238"/>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9"/>
            <p:cNvSpPr/>
            <p:nvPr/>
          </p:nvSpPr>
          <p:spPr>
            <a:xfrm>
              <a:off x="115035" y="2551151"/>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9"/>
            <p:cNvSpPr/>
            <p:nvPr/>
          </p:nvSpPr>
          <p:spPr>
            <a:xfrm>
              <a:off x="115035" y="2637727"/>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9"/>
            <p:cNvSpPr/>
            <p:nvPr/>
          </p:nvSpPr>
          <p:spPr>
            <a:xfrm>
              <a:off x="115035" y="2724304"/>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9"/>
            <p:cNvSpPr/>
            <p:nvPr/>
          </p:nvSpPr>
          <p:spPr>
            <a:xfrm>
              <a:off x="268332" y="3548600"/>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9"/>
            <p:cNvSpPr/>
            <p:nvPr/>
          </p:nvSpPr>
          <p:spPr>
            <a:xfrm>
              <a:off x="267572" y="3767433"/>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a:off x="267572" y="3986292"/>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a:off x="114720" y="4626669"/>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a:off x="254311" y="4626669"/>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a:off x="393928" y="4626669"/>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a:off x="215380" y="2947690"/>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9"/>
            <p:cNvSpPr/>
            <p:nvPr/>
          </p:nvSpPr>
          <p:spPr>
            <a:xfrm>
              <a:off x="328763" y="3061046"/>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9"/>
            <p:cNvSpPr/>
            <p:nvPr/>
          </p:nvSpPr>
          <p:spPr>
            <a:xfrm>
              <a:off x="442155" y="3197618"/>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a:off x="532753" y="3287307"/>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a:off x="8732863" y="3683827"/>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a:off x="8345706" y="3774049"/>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9"/>
            <p:cNvSpPr/>
            <p:nvPr/>
          </p:nvSpPr>
          <p:spPr>
            <a:xfrm>
              <a:off x="8494233" y="3270965"/>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9"/>
            <p:cNvSpPr/>
            <p:nvPr/>
          </p:nvSpPr>
          <p:spPr>
            <a:xfrm>
              <a:off x="8670824" y="3446925"/>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435" name="Google Shape;1435;p29"/>
            <p:cNvSpPr/>
            <p:nvPr/>
          </p:nvSpPr>
          <p:spPr>
            <a:xfrm>
              <a:off x="8377984" y="4101016"/>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a:off x="8231488" y="3925237"/>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a:off x="7290863" y="488842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9"/>
            <p:cNvSpPr/>
            <p:nvPr/>
          </p:nvSpPr>
          <p:spPr>
            <a:xfrm>
              <a:off x="7072013" y="488842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9"/>
            <p:cNvSpPr/>
            <p:nvPr/>
          </p:nvSpPr>
          <p:spPr>
            <a:xfrm>
              <a:off x="6853938" y="488842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9"/>
            <p:cNvSpPr/>
            <p:nvPr/>
          </p:nvSpPr>
          <p:spPr>
            <a:xfrm>
              <a:off x="7522411" y="453236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a:off x="7756914" y="4766868"/>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a:off x="8876288" y="2887581"/>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rot="5400000">
              <a:off x="8314884" y="-448071"/>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a:off x="8073963" y="-376343"/>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a:off x="7214953" y="-314587"/>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9"/>
            <p:cNvSpPr/>
            <p:nvPr/>
          </p:nvSpPr>
          <p:spPr>
            <a:xfrm>
              <a:off x="7360668" y="-314587"/>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9"/>
            <p:cNvSpPr/>
            <p:nvPr/>
          </p:nvSpPr>
          <p:spPr>
            <a:xfrm>
              <a:off x="7506411" y="-314587"/>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a:off x="7522568" y="644369"/>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a:off x="7349444" y="644369"/>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a:off x="7176320" y="644369"/>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9"/>
            <p:cNvSpPr/>
            <p:nvPr/>
          </p:nvSpPr>
          <p:spPr>
            <a:xfrm>
              <a:off x="8619218" y="843903"/>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9"/>
            <p:cNvSpPr/>
            <p:nvPr/>
          </p:nvSpPr>
          <p:spPr>
            <a:xfrm>
              <a:off x="8732600" y="957259"/>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a:off x="8424005" y="1100493"/>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a:off x="8514603" y="1190182"/>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a:off x="8793336" y="1293416"/>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9"/>
            <p:cNvSpPr/>
            <p:nvPr/>
          </p:nvSpPr>
          <p:spPr>
            <a:xfrm>
              <a:off x="8793336" y="1468718"/>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9"/>
            <p:cNvSpPr/>
            <p:nvPr/>
          </p:nvSpPr>
          <p:spPr>
            <a:xfrm>
              <a:off x="8793336" y="1644953"/>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a:off x="8793336" y="182025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8793336" y="1995558"/>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9"/>
            <p:cNvSpPr/>
            <p:nvPr/>
          </p:nvSpPr>
          <p:spPr>
            <a:xfrm>
              <a:off x="8793336" y="2170861"/>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9"/>
            <p:cNvSpPr/>
            <p:nvPr/>
          </p:nvSpPr>
          <p:spPr>
            <a:xfrm>
              <a:off x="8671447" y="2001094"/>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a:off x="8670814" y="2087628"/>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a:off x="8671447" y="2174226"/>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9"/>
            <p:cNvSpPr/>
            <p:nvPr/>
          </p:nvSpPr>
          <p:spPr>
            <a:xfrm>
              <a:off x="8671447" y="2260138"/>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9"/>
            <p:cNvSpPr/>
            <p:nvPr/>
          </p:nvSpPr>
          <p:spPr>
            <a:xfrm>
              <a:off x="8671447" y="2346715"/>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8671447" y="2433291"/>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8793320" y="2391180"/>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9"/>
            <p:cNvSpPr/>
            <p:nvPr/>
          </p:nvSpPr>
          <p:spPr>
            <a:xfrm>
              <a:off x="8793320" y="2530355"/>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9"/>
            <p:cNvSpPr/>
            <p:nvPr/>
          </p:nvSpPr>
          <p:spPr>
            <a:xfrm>
              <a:off x="8793320" y="2669530"/>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719988" y="4051131"/>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352367" y="1325548"/>
              <a:ext cx="291442" cy="184298"/>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9"/>
            <p:cNvSpPr/>
            <p:nvPr/>
          </p:nvSpPr>
          <p:spPr>
            <a:xfrm>
              <a:off x="-136537" y="1417684"/>
              <a:ext cx="634573"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 name="Google Shape;1473;p29"/>
          <p:cNvSpPr txBox="1"/>
          <p:nvPr>
            <p:ph hasCustomPrompt="1" type="title"/>
          </p:nvPr>
        </p:nvSpPr>
        <p:spPr>
          <a:xfrm>
            <a:off x="1784950" y="545488"/>
            <a:ext cx="5574300" cy="1139100"/>
          </a:xfrm>
          <a:prstGeom prst="rect">
            <a:avLst/>
          </a:prstGeom>
        </p:spPr>
        <p:txBody>
          <a:bodyPr anchorCtr="0" anchor="t" bIns="91425" lIns="0" spcFirstLastPara="1" rIns="0" wrap="square" tIns="91425">
            <a:noAutofit/>
          </a:bodyPr>
          <a:lstStyle>
            <a:lvl1pPr lvl="0" rtl="0" algn="ctr">
              <a:spcBef>
                <a:spcPts val="0"/>
              </a:spcBef>
              <a:spcAft>
                <a:spcPts val="0"/>
              </a:spcAft>
              <a:buClr>
                <a:schemeClr val="accent5"/>
              </a:buClr>
              <a:buSzPts val="6200"/>
              <a:buNone/>
              <a:defRPr b="0" sz="6200">
                <a:solidFill>
                  <a:schemeClr val="accent5"/>
                </a:solidFill>
              </a:defRPr>
            </a:lvl1pPr>
            <a:lvl2pPr lvl="1" rtl="0" algn="ctr">
              <a:spcBef>
                <a:spcPts val="0"/>
              </a:spcBef>
              <a:spcAft>
                <a:spcPts val="0"/>
              </a:spcAft>
              <a:buClr>
                <a:schemeClr val="accent5"/>
              </a:buClr>
              <a:buSzPts val="6200"/>
              <a:buNone/>
              <a:defRPr sz="6200">
                <a:solidFill>
                  <a:schemeClr val="accent5"/>
                </a:solidFill>
              </a:defRPr>
            </a:lvl2pPr>
            <a:lvl3pPr lvl="2" rtl="0" algn="ctr">
              <a:spcBef>
                <a:spcPts val="0"/>
              </a:spcBef>
              <a:spcAft>
                <a:spcPts val="0"/>
              </a:spcAft>
              <a:buClr>
                <a:schemeClr val="accent5"/>
              </a:buClr>
              <a:buSzPts val="6200"/>
              <a:buNone/>
              <a:defRPr sz="6200">
                <a:solidFill>
                  <a:schemeClr val="accent5"/>
                </a:solidFill>
              </a:defRPr>
            </a:lvl3pPr>
            <a:lvl4pPr lvl="3" rtl="0" algn="ctr">
              <a:spcBef>
                <a:spcPts val="0"/>
              </a:spcBef>
              <a:spcAft>
                <a:spcPts val="0"/>
              </a:spcAft>
              <a:buClr>
                <a:schemeClr val="accent5"/>
              </a:buClr>
              <a:buSzPts val="6200"/>
              <a:buNone/>
              <a:defRPr sz="6200">
                <a:solidFill>
                  <a:schemeClr val="accent5"/>
                </a:solidFill>
              </a:defRPr>
            </a:lvl4pPr>
            <a:lvl5pPr lvl="4" rtl="0" algn="ctr">
              <a:spcBef>
                <a:spcPts val="0"/>
              </a:spcBef>
              <a:spcAft>
                <a:spcPts val="0"/>
              </a:spcAft>
              <a:buClr>
                <a:schemeClr val="accent5"/>
              </a:buClr>
              <a:buSzPts val="6200"/>
              <a:buNone/>
              <a:defRPr sz="6200">
                <a:solidFill>
                  <a:schemeClr val="accent5"/>
                </a:solidFill>
              </a:defRPr>
            </a:lvl5pPr>
            <a:lvl6pPr lvl="5" rtl="0" algn="ctr">
              <a:spcBef>
                <a:spcPts val="0"/>
              </a:spcBef>
              <a:spcAft>
                <a:spcPts val="0"/>
              </a:spcAft>
              <a:buClr>
                <a:schemeClr val="accent5"/>
              </a:buClr>
              <a:buSzPts val="6200"/>
              <a:buNone/>
              <a:defRPr sz="6200">
                <a:solidFill>
                  <a:schemeClr val="accent5"/>
                </a:solidFill>
              </a:defRPr>
            </a:lvl6pPr>
            <a:lvl7pPr lvl="6" rtl="0" algn="ctr">
              <a:spcBef>
                <a:spcPts val="0"/>
              </a:spcBef>
              <a:spcAft>
                <a:spcPts val="0"/>
              </a:spcAft>
              <a:buClr>
                <a:schemeClr val="accent5"/>
              </a:buClr>
              <a:buSzPts val="6200"/>
              <a:buNone/>
              <a:defRPr sz="6200">
                <a:solidFill>
                  <a:schemeClr val="accent5"/>
                </a:solidFill>
              </a:defRPr>
            </a:lvl7pPr>
            <a:lvl8pPr lvl="7" rtl="0" algn="ctr">
              <a:spcBef>
                <a:spcPts val="0"/>
              </a:spcBef>
              <a:spcAft>
                <a:spcPts val="0"/>
              </a:spcAft>
              <a:buClr>
                <a:schemeClr val="accent5"/>
              </a:buClr>
              <a:buSzPts val="6200"/>
              <a:buNone/>
              <a:defRPr sz="6200">
                <a:solidFill>
                  <a:schemeClr val="accent5"/>
                </a:solidFill>
              </a:defRPr>
            </a:lvl8pPr>
            <a:lvl9pPr lvl="8" rtl="0" algn="ctr">
              <a:spcBef>
                <a:spcPts val="0"/>
              </a:spcBef>
              <a:spcAft>
                <a:spcPts val="0"/>
              </a:spcAft>
              <a:buClr>
                <a:schemeClr val="accent5"/>
              </a:buClr>
              <a:buSzPts val="6200"/>
              <a:buNone/>
              <a:defRPr sz="6200">
                <a:solidFill>
                  <a:schemeClr val="accent5"/>
                </a:solidFill>
              </a:defRPr>
            </a:lvl9pPr>
          </a:lstStyle>
          <a:p>
            <a:r>
              <a:t>xx%</a:t>
            </a:r>
          </a:p>
        </p:txBody>
      </p:sp>
      <p:sp>
        <p:nvSpPr>
          <p:cNvPr id="1474" name="Google Shape;1474;p29"/>
          <p:cNvSpPr txBox="1"/>
          <p:nvPr>
            <p:ph idx="1" type="subTitle"/>
          </p:nvPr>
        </p:nvSpPr>
        <p:spPr>
          <a:xfrm>
            <a:off x="1784950" y="1392915"/>
            <a:ext cx="5574300" cy="445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500"/>
              <a:buFont typeface="Montserrat"/>
              <a:buNone/>
              <a:defRPr sz="1700">
                <a:solidFill>
                  <a:schemeClr val="accent5"/>
                </a:solidFill>
                <a:latin typeface="Montserrat"/>
                <a:ea typeface="Montserrat"/>
                <a:cs typeface="Montserrat"/>
                <a:sym typeface="Montserrat"/>
              </a:defRPr>
            </a:lvl1pPr>
            <a:lvl2pPr lvl="1"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2pPr>
            <a:lvl3pPr lvl="2"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3pPr>
            <a:lvl4pPr lvl="3"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4pPr>
            <a:lvl5pPr lvl="4"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5pPr>
            <a:lvl6pPr lvl="5"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6pPr>
            <a:lvl7pPr lvl="6"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7pPr>
            <a:lvl8pPr lvl="7"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8pPr>
            <a:lvl9pPr lvl="8"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9pPr>
          </a:lstStyle>
          <a:p/>
        </p:txBody>
      </p:sp>
      <p:sp>
        <p:nvSpPr>
          <p:cNvPr id="1475" name="Google Shape;1475;p29"/>
          <p:cNvSpPr txBox="1"/>
          <p:nvPr>
            <p:ph hasCustomPrompt="1" idx="2" type="title"/>
          </p:nvPr>
        </p:nvSpPr>
        <p:spPr>
          <a:xfrm>
            <a:off x="1784950" y="1925442"/>
            <a:ext cx="5574300" cy="1139100"/>
          </a:xfrm>
          <a:prstGeom prst="rect">
            <a:avLst/>
          </a:prstGeom>
        </p:spPr>
        <p:txBody>
          <a:bodyPr anchorCtr="0" anchor="t" bIns="91425" lIns="0" spcFirstLastPara="1" rIns="0" wrap="square" tIns="91425">
            <a:noAutofit/>
          </a:bodyPr>
          <a:lstStyle>
            <a:lvl1pPr lvl="0" rtl="0" algn="ctr">
              <a:spcBef>
                <a:spcPts val="0"/>
              </a:spcBef>
              <a:spcAft>
                <a:spcPts val="0"/>
              </a:spcAft>
              <a:buClr>
                <a:schemeClr val="accent5"/>
              </a:buClr>
              <a:buSzPts val="6200"/>
              <a:buNone/>
              <a:defRPr b="0" sz="6200">
                <a:solidFill>
                  <a:schemeClr val="accent5"/>
                </a:solidFill>
              </a:defRPr>
            </a:lvl1pPr>
            <a:lvl2pPr lvl="1" rtl="0" algn="ctr">
              <a:spcBef>
                <a:spcPts val="0"/>
              </a:spcBef>
              <a:spcAft>
                <a:spcPts val="0"/>
              </a:spcAft>
              <a:buClr>
                <a:schemeClr val="accent5"/>
              </a:buClr>
              <a:buSzPts val="6200"/>
              <a:buNone/>
              <a:defRPr sz="6200">
                <a:solidFill>
                  <a:schemeClr val="accent5"/>
                </a:solidFill>
              </a:defRPr>
            </a:lvl2pPr>
            <a:lvl3pPr lvl="2" rtl="0" algn="ctr">
              <a:spcBef>
                <a:spcPts val="0"/>
              </a:spcBef>
              <a:spcAft>
                <a:spcPts val="0"/>
              </a:spcAft>
              <a:buClr>
                <a:schemeClr val="accent5"/>
              </a:buClr>
              <a:buSzPts val="6200"/>
              <a:buNone/>
              <a:defRPr sz="6200">
                <a:solidFill>
                  <a:schemeClr val="accent5"/>
                </a:solidFill>
              </a:defRPr>
            </a:lvl3pPr>
            <a:lvl4pPr lvl="3" rtl="0" algn="ctr">
              <a:spcBef>
                <a:spcPts val="0"/>
              </a:spcBef>
              <a:spcAft>
                <a:spcPts val="0"/>
              </a:spcAft>
              <a:buClr>
                <a:schemeClr val="accent5"/>
              </a:buClr>
              <a:buSzPts val="6200"/>
              <a:buNone/>
              <a:defRPr sz="6200">
                <a:solidFill>
                  <a:schemeClr val="accent5"/>
                </a:solidFill>
              </a:defRPr>
            </a:lvl4pPr>
            <a:lvl5pPr lvl="4" rtl="0" algn="ctr">
              <a:spcBef>
                <a:spcPts val="0"/>
              </a:spcBef>
              <a:spcAft>
                <a:spcPts val="0"/>
              </a:spcAft>
              <a:buClr>
                <a:schemeClr val="accent5"/>
              </a:buClr>
              <a:buSzPts val="6200"/>
              <a:buNone/>
              <a:defRPr sz="6200">
                <a:solidFill>
                  <a:schemeClr val="accent5"/>
                </a:solidFill>
              </a:defRPr>
            </a:lvl5pPr>
            <a:lvl6pPr lvl="5" rtl="0" algn="ctr">
              <a:spcBef>
                <a:spcPts val="0"/>
              </a:spcBef>
              <a:spcAft>
                <a:spcPts val="0"/>
              </a:spcAft>
              <a:buClr>
                <a:schemeClr val="accent5"/>
              </a:buClr>
              <a:buSzPts val="6200"/>
              <a:buNone/>
              <a:defRPr sz="6200">
                <a:solidFill>
                  <a:schemeClr val="accent5"/>
                </a:solidFill>
              </a:defRPr>
            </a:lvl6pPr>
            <a:lvl7pPr lvl="6" rtl="0" algn="ctr">
              <a:spcBef>
                <a:spcPts val="0"/>
              </a:spcBef>
              <a:spcAft>
                <a:spcPts val="0"/>
              </a:spcAft>
              <a:buClr>
                <a:schemeClr val="accent5"/>
              </a:buClr>
              <a:buSzPts val="6200"/>
              <a:buNone/>
              <a:defRPr sz="6200">
                <a:solidFill>
                  <a:schemeClr val="accent5"/>
                </a:solidFill>
              </a:defRPr>
            </a:lvl7pPr>
            <a:lvl8pPr lvl="7" rtl="0" algn="ctr">
              <a:spcBef>
                <a:spcPts val="0"/>
              </a:spcBef>
              <a:spcAft>
                <a:spcPts val="0"/>
              </a:spcAft>
              <a:buClr>
                <a:schemeClr val="accent5"/>
              </a:buClr>
              <a:buSzPts val="6200"/>
              <a:buNone/>
              <a:defRPr sz="6200">
                <a:solidFill>
                  <a:schemeClr val="accent5"/>
                </a:solidFill>
              </a:defRPr>
            </a:lvl8pPr>
            <a:lvl9pPr lvl="8" rtl="0" algn="ctr">
              <a:spcBef>
                <a:spcPts val="0"/>
              </a:spcBef>
              <a:spcAft>
                <a:spcPts val="0"/>
              </a:spcAft>
              <a:buClr>
                <a:schemeClr val="accent5"/>
              </a:buClr>
              <a:buSzPts val="6200"/>
              <a:buNone/>
              <a:defRPr sz="6200">
                <a:solidFill>
                  <a:schemeClr val="accent5"/>
                </a:solidFill>
              </a:defRPr>
            </a:lvl9pPr>
          </a:lstStyle>
          <a:p>
            <a:r>
              <a:t>xx%</a:t>
            </a:r>
          </a:p>
        </p:txBody>
      </p:sp>
      <p:sp>
        <p:nvSpPr>
          <p:cNvPr id="1476" name="Google Shape;1476;p29"/>
          <p:cNvSpPr txBox="1"/>
          <p:nvPr>
            <p:ph idx="3" type="subTitle"/>
          </p:nvPr>
        </p:nvSpPr>
        <p:spPr>
          <a:xfrm>
            <a:off x="1784950" y="2772870"/>
            <a:ext cx="5574300" cy="445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500"/>
              <a:buFont typeface="Montserrat"/>
              <a:buNone/>
              <a:defRPr sz="1700">
                <a:solidFill>
                  <a:schemeClr val="accent5"/>
                </a:solidFill>
                <a:latin typeface="Montserrat"/>
                <a:ea typeface="Montserrat"/>
                <a:cs typeface="Montserrat"/>
                <a:sym typeface="Montserrat"/>
              </a:defRPr>
            </a:lvl1pPr>
            <a:lvl2pPr lvl="1"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2pPr>
            <a:lvl3pPr lvl="2"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3pPr>
            <a:lvl4pPr lvl="3"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4pPr>
            <a:lvl5pPr lvl="4"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5pPr>
            <a:lvl6pPr lvl="5"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6pPr>
            <a:lvl7pPr lvl="6"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7pPr>
            <a:lvl8pPr lvl="7"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8pPr>
            <a:lvl9pPr lvl="8"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9pPr>
          </a:lstStyle>
          <a:p/>
        </p:txBody>
      </p:sp>
      <p:sp>
        <p:nvSpPr>
          <p:cNvPr id="1477" name="Google Shape;1477;p29"/>
          <p:cNvSpPr txBox="1"/>
          <p:nvPr>
            <p:ph hasCustomPrompt="1" idx="4" type="title"/>
          </p:nvPr>
        </p:nvSpPr>
        <p:spPr>
          <a:xfrm>
            <a:off x="1784950" y="3305385"/>
            <a:ext cx="5574300" cy="1139100"/>
          </a:xfrm>
          <a:prstGeom prst="rect">
            <a:avLst/>
          </a:prstGeom>
        </p:spPr>
        <p:txBody>
          <a:bodyPr anchorCtr="0" anchor="t" bIns="91425" lIns="0" spcFirstLastPara="1" rIns="0" wrap="square" tIns="91425">
            <a:noAutofit/>
          </a:bodyPr>
          <a:lstStyle>
            <a:lvl1pPr lvl="0" rtl="0" algn="ctr">
              <a:spcBef>
                <a:spcPts val="0"/>
              </a:spcBef>
              <a:spcAft>
                <a:spcPts val="0"/>
              </a:spcAft>
              <a:buClr>
                <a:schemeClr val="accent5"/>
              </a:buClr>
              <a:buSzPts val="6200"/>
              <a:buNone/>
              <a:defRPr b="0" sz="6200">
                <a:solidFill>
                  <a:schemeClr val="accent5"/>
                </a:solidFill>
              </a:defRPr>
            </a:lvl1pPr>
            <a:lvl2pPr lvl="1" rtl="0" algn="ctr">
              <a:spcBef>
                <a:spcPts val="0"/>
              </a:spcBef>
              <a:spcAft>
                <a:spcPts val="0"/>
              </a:spcAft>
              <a:buClr>
                <a:schemeClr val="accent5"/>
              </a:buClr>
              <a:buSzPts val="6200"/>
              <a:buNone/>
              <a:defRPr sz="6200">
                <a:solidFill>
                  <a:schemeClr val="accent5"/>
                </a:solidFill>
              </a:defRPr>
            </a:lvl2pPr>
            <a:lvl3pPr lvl="2" rtl="0" algn="ctr">
              <a:spcBef>
                <a:spcPts val="0"/>
              </a:spcBef>
              <a:spcAft>
                <a:spcPts val="0"/>
              </a:spcAft>
              <a:buClr>
                <a:schemeClr val="accent5"/>
              </a:buClr>
              <a:buSzPts val="6200"/>
              <a:buNone/>
              <a:defRPr sz="6200">
                <a:solidFill>
                  <a:schemeClr val="accent5"/>
                </a:solidFill>
              </a:defRPr>
            </a:lvl3pPr>
            <a:lvl4pPr lvl="3" rtl="0" algn="ctr">
              <a:spcBef>
                <a:spcPts val="0"/>
              </a:spcBef>
              <a:spcAft>
                <a:spcPts val="0"/>
              </a:spcAft>
              <a:buClr>
                <a:schemeClr val="accent5"/>
              </a:buClr>
              <a:buSzPts val="6200"/>
              <a:buNone/>
              <a:defRPr sz="6200">
                <a:solidFill>
                  <a:schemeClr val="accent5"/>
                </a:solidFill>
              </a:defRPr>
            </a:lvl4pPr>
            <a:lvl5pPr lvl="4" rtl="0" algn="ctr">
              <a:spcBef>
                <a:spcPts val="0"/>
              </a:spcBef>
              <a:spcAft>
                <a:spcPts val="0"/>
              </a:spcAft>
              <a:buClr>
                <a:schemeClr val="accent5"/>
              </a:buClr>
              <a:buSzPts val="6200"/>
              <a:buNone/>
              <a:defRPr sz="6200">
                <a:solidFill>
                  <a:schemeClr val="accent5"/>
                </a:solidFill>
              </a:defRPr>
            </a:lvl5pPr>
            <a:lvl6pPr lvl="5" rtl="0" algn="ctr">
              <a:spcBef>
                <a:spcPts val="0"/>
              </a:spcBef>
              <a:spcAft>
                <a:spcPts val="0"/>
              </a:spcAft>
              <a:buClr>
                <a:schemeClr val="accent5"/>
              </a:buClr>
              <a:buSzPts val="6200"/>
              <a:buNone/>
              <a:defRPr sz="6200">
                <a:solidFill>
                  <a:schemeClr val="accent5"/>
                </a:solidFill>
              </a:defRPr>
            </a:lvl6pPr>
            <a:lvl7pPr lvl="6" rtl="0" algn="ctr">
              <a:spcBef>
                <a:spcPts val="0"/>
              </a:spcBef>
              <a:spcAft>
                <a:spcPts val="0"/>
              </a:spcAft>
              <a:buClr>
                <a:schemeClr val="accent5"/>
              </a:buClr>
              <a:buSzPts val="6200"/>
              <a:buNone/>
              <a:defRPr sz="6200">
                <a:solidFill>
                  <a:schemeClr val="accent5"/>
                </a:solidFill>
              </a:defRPr>
            </a:lvl7pPr>
            <a:lvl8pPr lvl="7" rtl="0" algn="ctr">
              <a:spcBef>
                <a:spcPts val="0"/>
              </a:spcBef>
              <a:spcAft>
                <a:spcPts val="0"/>
              </a:spcAft>
              <a:buClr>
                <a:schemeClr val="accent5"/>
              </a:buClr>
              <a:buSzPts val="6200"/>
              <a:buNone/>
              <a:defRPr sz="6200">
                <a:solidFill>
                  <a:schemeClr val="accent5"/>
                </a:solidFill>
              </a:defRPr>
            </a:lvl8pPr>
            <a:lvl9pPr lvl="8" rtl="0" algn="ctr">
              <a:spcBef>
                <a:spcPts val="0"/>
              </a:spcBef>
              <a:spcAft>
                <a:spcPts val="0"/>
              </a:spcAft>
              <a:buClr>
                <a:schemeClr val="accent5"/>
              </a:buClr>
              <a:buSzPts val="6200"/>
              <a:buNone/>
              <a:defRPr sz="6200">
                <a:solidFill>
                  <a:schemeClr val="accent5"/>
                </a:solidFill>
              </a:defRPr>
            </a:lvl9pPr>
          </a:lstStyle>
          <a:p>
            <a:r>
              <a:t>xx%</a:t>
            </a:r>
          </a:p>
        </p:txBody>
      </p:sp>
      <p:sp>
        <p:nvSpPr>
          <p:cNvPr id="1478" name="Google Shape;1478;p29"/>
          <p:cNvSpPr txBox="1"/>
          <p:nvPr>
            <p:ph idx="5" type="subTitle"/>
          </p:nvPr>
        </p:nvSpPr>
        <p:spPr>
          <a:xfrm>
            <a:off x="1784950" y="4152813"/>
            <a:ext cx="5574300" cy="445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500"/>
              <a:buFont typeface="Montserrat"/>
              <a:buNone/>
              <a:defRPr sz="1700">
                <a:solidFill>
                  <a:schemeClr val="accent5"/>
                </a:solidFill>
                <a:latin typeface="Montserrat"/>
                <a:ea typeface="Montserrat"/>
                <a:cs typeface="Montserrat"/>
                <a:sym typeface="Montserrat"/>
              </a:defRPr>
            </a:lvl1pPr>
            <a:lvl2pPr lvl="1"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2pPr>
            <a:lvl3pPr lvl="2"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3pPr>
            <a:lvl4pPr lvl="3"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4pPr>
            <a:lvl5pPr lvl="4"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5pPr>
            <a:lvl6pPr lvl="5"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6pPr>
            <a:lvl7pPr lvl="6"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7pPr>
            <a:lvl8pPr lvl="7"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8pPr>
            <a:lvl9pPr lvl="8" rtl="0" algn="ctr">
              <a:lnSpc>
                <a:spcPct val="100000"/>
              </a:lnSpc>
              <a:spcBef>
                <a:spcPts val="0"/>
              </a:spcBef>
              <a:spcAft>
                <a:spcPts val="0"/>
              </a:spcAft>
              <a:buClr>
                <a:schemeClr val="accent5"/>
              </a:buClr>
              <a:buSzPts val="1400"/>
              <a:buFont typeface="Montserrat"/>
              <a:buNone/>
              <a:defRPr>
                <a:solidFill>
                  <a:schemeClr val="accent5"/>
                </a:solidFill>
                <a:latin typeface="Montserrat"/>
                <a:ea typeface="Montserrat"/>
                <a:cs typeface="Montserrat"/>
                <a:sym typeface="Montserrat"/>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bg>
      <p:bgPr>
        <a:solidFill>
          <a:schemeClr val="dk2"/>
        </a:solidFill>
      </p:bgPr>
    </p:bg>
    <p:spTree>
      <p:nvGrpSpPr>
        <p:cNvPr id="1479" name="Shape 1479"/>
        <p:cNvGrpSpPr/>
        <p:nvPr/>
      </p:nvGrpSpPr>
      <p:grpSpPr>
        <a:xfrm>
          <a:off x="0" y="0"/>
          <a:ext cx="0" cy="0"/>
          <a:chOff x="0" y="0"/>
          <a:chExt cx="0" cy="0"/>
        </a:xfrm>
      </p:grpSpPr>
      <p:sp>
        <p:nvSpPr>
          <p:cNvPr id="1480" name="Google Shape;1480;p30"/>
          <p:cNvSpPr txBox="1"/>
          <p:nvPr>
            <p:ph type="ctrTitle"/>
          </p:nvPr>
        </p:nvSpPr>
        <p:spPr>
          <a:xfrm>
            <a:off x="720000" y="468088"/>
            <a:ext cx="3756600" cy="828300"/>
          </a:xfrm>
          <a:prstGeom prst="rect">
            <a:avLst/>
          </a:prstGeom>
        </p:spPr>
        <p:txBody>
          <a:bodyPr anchorCtr="0" anchor="t" bIns="91425" lIns="0" spcFirstLastPara="1" rIns="0" wrap="square" tIns="91425">
            <a:noAutofit/>
          </a:bodyPr>
          <a:lstStyle>
            <a:lvl1pPr lvl="0" rtl="0">
              <a:spcBef>
                <a:spcPts val="0"/>
              </a:spcBef>
              <a:spcAft>
                <a:spcPts val="0"/>
              </a:spcAft>
              <a:buSzPts val="5200"/>
              <a:buFont typeface="Poppins"/>
              <a:buNone/>
              <a:defRPr b="0" sz="6200">
                <a:solidFill>
                  <a:schemeClr val="accent5"/>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81" name="Google Shape;1481;p30"/>
          <p:cNvSpPr txBox="1"/>
          <p:nvPr>
            <p:ph idx="1" type="subTitle"/>
          </p:nvPr>
        </p:nvSpPr>
        <p:spPr>
          <a:xfrm>
            <a:off x="720000" y="1403475"/>
            <a:ext cx="3756600" cy="1236600"/>
          </a:xfrm>
          <a:prstGeom prst="rect">
            <a:avLst/>
          </a:prstGeom>
          <a:noFill/>
          <a:ln>
            <a:noFill/>
          </a:ln>
        </p:spPr>
        <p:txBody>
          <a:bodyPr anchorCtr="0" anchor="t" bIns="91425" lIns="0" spcFirstLastPara="1" rIns="0" wrap="square" tIns="91425">
            <a:noAutofit/>
          </a:bodyPr>
          <a:lstStyle>
            <a:lvl1pPr lvl="0" rtl="0">
              <a:lnSpc>
                <a:spcPct val="100000"/>
              </a:lnSpc>
              <a:spcBef>
                <a:spcPts val="0"/>
              </a:spcBef>
              <a:spcAft>
                <a:spcPts val="0"/>
              </a:spcAft>
              <a:buClr>
                <a:schemeClr val="accent6"/>
              </a:buClr>
              <a:buSzPts val="1400"/>
              <a:buFont typeface="Source Sans Pro"/>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800"/>
              <a:buNone/>
              <a:defRPr sz="1800">
                <a:solidFill>
                  <a:schemeClr val="accent6"/>
                </a:solidFill>
              </a:defRPr>
            </a:lvl2pPr>
            <a:lvl3pPr lvl="2" rtl="0" algn="ctr">
              <a:lnSpc>
                <a:spcPct val="100000"/>
              </a:lnSpc>
              <a:spcBef>
                <a:spcPts val="0"/>
              </a:spcBef>
              <a:spcAft>
                <a:spcPts val="0"/>
              </a:spcAft>
              <a:buClr>
                <a:schemeClr val="accent6"/>
              </a:buClr>
              <a:buSzPts val="1800"/>
              <a:buNone/>
              <a:defRPr sz="1800">
                <a:solidFill>
                  <a:schemeClr val="accent6"/>
                </a:solidFill>
              </a:defRPr>
            </a:lvl3pPr>
            <a:lvl4pPr lvl="3" rtl="0" algn="ctr">
              <a:lnSpc>
                <a:spcPct val="100000"/>
              </a:lnSpc>
              <a:spcBef>
                <a:spcPts val="0"/>
              </a:spcBef>
              <a:spcAft>
                <a:spcPts val="0"/>
              </a:spcAft>
              <a:buClr>
                <a:schemeClr val="accent6"/>
              </a:buClr>
              <a:buSzPts val="1800"/>
              <a:buNone/>
              <a:defRPr sz="1800">
                <a:solidFill>
                  <a:schemeClr val="accent6"/>
                </a:solidFill>
              </a:defRPr>
            </a:lvl4pPr>
            <a:lvl5pPr lvl="4" rtl="0" algn="ctr">
              <a:lnSpc>
                <a:spcPct val="100000"/>
              </a:lnSpc>
              <a:spcBef>
                <a:spcPts val="0"/>
              </a:spcBef>
              <a:spcAft>
                <a:spcPts val="0"/>
              </a:spcAft>
              <a:buClr>
                <a:schemeClr val="accent6"/>
              </a:buClr>
              <a:buSzPts val="1800"/>
              <a:buNone/>
              <a:defRPr sz="1800">
                <a:solidFill>
                  <a:schemeClr val="accent6"/>
                </a:solidFill>
              </a:defRPr>
            </a:lvl5pPr>
            <a:lvl6pPr lvl="5" rtl="0" algn="ctr">
              <a:lnSpc>
                <a:spcPct val="100000"/>
              </a:lnSpc>
              <a:spcBef>
                <a:spcPts val="0"/>
              </a:spcBef>
              <a:spcAft>
                <a:spcPts val="0"/>
              </a:spcAft>
              <a:buClr>
                <a:schemeClr val="accent6"/>
              </a:buClr>
              <a:buSzPts val="1800"/>
              <a:buNone/>
              <a:defRPr sz="1800">
                <a:solidFill>
                  <a:schemeClr val="accent6"/>
                </a:solidFill>
              </a:defRPr>
            </a:lvl6pPr>
            <a:lvl7pPr lvl="6" rtl="0" algn="ctr">
              <a:lnSpc>
                <a:spcPct val="100000"/>
              </a:lnSpc>
              <a:spcBef>
                <a:spcPts val="0"/>
              </a:spcBef>
              <a:spcAft>
                <a:spcPts val="0"/>
              </a:spcAft>
              <a:buClr>
                <a:schemeClr val="accent6"/>
              </a:buClr>
              <a:buSzPts val="1800"/>
              <a:buNone/>
              <a:defRPr sz="1800">
                <a:solidFill>
                  <a:schemeClr val="accent6"/>
                </a:solidFill>
              </a:defRPr>
            </a:lvl7pPr>
            <a:lvl8pPr lvl="7" rtl="0" algn="ctr">
              <a:lnSpc>
                <a:spcPct val="100000"/>
              </a:lnSpc>
              <a:spcBef>
                <a:spcPts val="0"/>
              </a:spcBef>
              <a:spcAft>
                <a:spcPts val="0"/>
              </a:spcAft>
              <a:buClr>
                <a:schemeClr val="accent6"/>
              </a:buClr>
              <a:buSzPts val="1800"/>
              <a:buNone/>
              <a:defRPr sz="1800">
                <a:solidFill>
                  <a:schemeClr val="accent6"/>
                </a:solidFill>
              </a:defRPr>
            </a:lvl8pPr>
            <a:lvl9pPr lvl="8" rtl="0" algn="ctr">
              <a:lnSpc>
                <a:spcPct val="100000"/>
              </a:lnSpc>
              <a:spcBef>
                <a:spcPts val="0"/>
              </a:spcBef>
              <a:spcAft>
                <a:spcPts val="0"/>
              </a:spcAft>
              <a:buClr>
                <a:schemeClr val="accent6"/>
              </a:buClr>
              <a:buSzPts val="1800"/>
              <a:buNone/>
              <a:defRPr sz="1800">
                <a:solidFill>
                  <a:schemeClr val="accent6"/>
                </a:solidFill>
              </a:defRPr>
            </a:lvl9pPr>
          </a:lstStyle>
          <a:p/>
        </p:txBody>
      </p:sp>
      <p:sp>
        <p:nvSpPr>
          <p:cNvPr id="1482" name="Google Shape;1482;p30"/>
          <p:cNvSpPr txBox="1"/>
          <p:nvPr/>
        </p:nvSpPr>
        <p:spPr>
          <a:xfrm>
            <a:off x="720000" y="3495300"/>
            <a:ext cx="3756600" cy="738900"/>
          </a:xfrm>
          <a:prstGeom prst="rect">
            <a:avLst/>
          </a:prstGeom>
          <a:noFill/>
          <a:ln>
            <a:noFill/>
          </a:ln>
        </p:spPr>
        <p:txBody>
          <a:bodyPr anchorCtr="0" anchor="t" bIns="91425" lIns="0" spcFirstLastPara="1" rIns="0" wrap="square" tIns="91425">
            <a:spAutoFit/>
          </a:bodyPr>
          <a:lstStyle/>
          <a:p>
            <a:pPr indent="0" lvl="0" marL="0" rtl="0" algn="l">
              <a:lnSpc>
                <a:spcPct val="100000"/>
              </a:lnSpc>
              <a:spcBef>
                <a:spcPts val="300"/>
              </a:spcBef>
              <a:spcAft>
                <a:spcPts val="0"/>
              </a:spcAft>
              <a:buNone/>
            </a:pPr>
            <a:r>
              <a:rPr b="1" lang="en" sz="1200">
                <a:solidFill>
                  <a:schemeClr val="accent6"/>
                </a:solidFill>
                <a:latin typeface="Montserrat"/>
                <a:ea typeface="Montserrat"/>
                <a:cs typeface="Montserrat"/>
                <a:sym typeface="Montserrat"/>
              </a:rPr>
              <a:t>CREDITS:</a:t>
            </a:r>
            <a:r>
              <a:rPr lang="en" sz="1200">
                <a:solidFill>
                  <a:schemeClr val="accent6"/>
                </a:solidFill>
                <a:latin typeface="Montserrat"/>
                <a:ea typeface="Montserrat"/>
                <a:cs typeface="Montserrat"/>
                <a:sym typeface="Montserrat"/>
              </a:rPr>
              <a:t> </a:t>
            </a:r>
            <a:r>
              <a:rPr lang="en" sz="1200">
                <a:solidFill>
                  <a:schemeClr val="accent6"/>
                </a:solidFill>
                <a:latin typeface="Montserrat"/>
                <a:ea typeface="Montserrat"/>
                <a:cs typeface="Montserrat"/>
                <a:sym typeface="Montserrat"/>
              </a:rPr>
              <a:t>This presentation template was created by </a:t>
            </a:r>
            <a:r>
              <a:rPr lang="en" sz="1200">
                <a:solidFill>
                  <a:schemeClr val="accent6"/>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accent6"/>
                </a:solidFill>
                <a:latin typeface="Montserrat"/>
                <a:ea typeface="Montserrat"/>
                <a:cs typeface="Montserrat"/>
                <a:sym typeface="Montserrat"/>
              </a:rPr>
              <a:t>, including icons by </a:t>
            </a:r>
            <a:r>
              <a:rPr lang="en" sz="1200">
                <a:solidFill>
                  <a:schemeClr val="accent6"/>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accent6"/>
                </a:solidFill>
                <a:latin typeface="Montserrat"/>
                <a:ea typeface="Montserrat"/>
                <a:cs typeface="Montserrat"/>
                <a:sym typeface="Montserrat"/>
              </a:rPr>
              <a:t>, infographics &amp; images by </a:t>
            </a:r>
            <a:r>
              <a:rPr lang="en" sz="1200">
                <a:solidFill>
                  <a:schemeClr val="accent6"/>
                </a:solidFill>
                <a:uFill>
                  <a:noFill/>
                </a:uFill>
                <a:latin typeface="Montserrat"/>
                <a:ea typeface="Montserrat"/>
                <a:cs typeface="Montserrat"/>
                <a:sym typeface="Montserrat"/>
                <a:hlinkClick r:id="rId4">
                  <a:extLst>
                    <a:ext uri="{A12FA001-AC4F-418D-AE19-62706E023703}">
                      <ahyp:hlinkClr val="tx"/>
                    </a:ext>
                  </a:extLst>
                </a:hlinkClick>
              </a:rPr>
              <a:t>Freepik</a:t>
            </a:r>
            <a:endParaRPr sz="1200">
              <a:solidFill>
                <a:schemeClr val="accent6"/>
              </a:solidFill>
              <a:latin typeface="Montserrat"/>
              <a:ea typeface="Montserrat"/>
              <a:cs typeface="Montserrat"/>
              <a:sym typeface="Montserrat"/>
            </a:endParaRPr>
          </a:p>
        </p:txBody>
      </p:sp>
      <p:grpSp>
        <p:nvGrpSpPr>
          <p:cNvPr id="1483" name="Google Shape;1483;p30"/>
          <p:cNvGrpSpPr/>
          <p:nvPr/>
        </p:nvGrpSpPr>
        <p:grpSpPr>
          <a:xfrm>
            <a:off x="7649788" y="2256275"/>
            <a:ext cx="2627310" cy="4063294"/>
            <a:chOff x="7649788" y="2256275"/>
            <a:chExt cx="2627310" cy="4063294"/>
          </a:xfrm>
        </p:grpSpPr>
        <p:sp>
          <p:nvSpPr>
            <p:cNvPr id="1484" name="Google Shape;1484;p30"/>
            <p:cNvSpPr/>
            <p:nvPr/>
          </p:nvSpPr>
          <p:spPr>
            <a:xfrm>
              <a:off x="8731116" y="2256275"/>
              <a:ext cx="69512" cy="68584"/>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0"/>
            <p:cNvSpPr/>
            <p:nvPr/>
          </p:nvSpPr>
          <p:spPr>
            <a:xfrm>
              <a:off x="8729850" y="2410098"/>
              <a:ext cx="72002" cy="6749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0"/>
            <p:cNvSpPr/>
            <p:nvPr/>
          </p:nvSpPr>
          <p:spPr>
            <a:xfrm>
              <a:off x="8731116" y="2572951"/>
              <a:ext cx="69512" cy="67376"/>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0"/>
            <p:cNvSpPr/>
            <p:nvPr/>
          </p:nvSpPr>
          <p:spPr>
            <a:xfrm>
              <a:off x="8731116" y="2734515"/>
              <a:ext cx="69512" cy="68624"/>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0"/>
            <p:cNvSpPr/>
            <p:nvPr/>
          </p:nvSpPr>
          <p:spPr>
            <a:xfrm>
              <a:off x="8731116" y="2897328"/>
              <a:ext cx="69512" cy="68584"/>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0"/>
            <p:cNvSpPr/>
            <p:nvPr/>
          </p:nvSpPr>
          <p:spPr>
            <a:xfrm>
              <a:off x="8731116" y="3060140"/>
              <a:ext cx="69512" cy="67336"/>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0"/>
            <p:cNvSpPr/>
            <p:nvPr/>
          </p:nvSpPr>
          <p:spPr>
            <a:xfrm>
              <a:off x="8906428" y="2799543"/>
              <a:ext cx="121637" cy="122248"/>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0"/>
            <p:cNvSpPr/>
            <p:nvPr/>
          </p:nvSpPr>
          <p:spPr>
            <a:xfrm>
              <a:off x="8905668" y="3021570"/>
              <a:ext cx="122397" cy="122274"/>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0"/>
            <p:cNvSpPr/>
            <p:nvPr/>
          </p:nvSpPr>
          <p:spPr>
            <a:xfrm>
              <a:off x="8905668" y="3243623"/>
              <a:ext cx="122397" cy="123037"/>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0"/>
            <p:cNvSpPr/>
            <p:nvPr/>
          </p:nvSpPr>
          <p:spPr>
            <a:xfrm>
              <a:off x="8236402" y="3530484"/>
              <a:ext cx="305100" cy="192935"/>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0"/>
            <p:cNvSpPr/>
            <p:nvPr/>
          </p:nvSpPr>
          <p:spPr>
            <a:xfrm>
              <a:off x="7927339" y="3878166"/>
              <a:ext cx="376239" cy="376261"/>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0"/>
            <p:cNvSpPr/>
            <p:nvPr/>
          </p:nvSpPr>
          <p:spPr>
            <a:xfrm>
              <a:off x="8115547" y="4066284"/>
              <a:ext cx="751861" cy="23"/>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496" name="Google Shape;1496;p30"/>
            <p:cNvSpPr/>
            <p:nvPr/>
          </p:nvSpPr>
          <p:spPr>
            <a:xfrm>
              <a:off x="7724574" y="3626940"/>
              <a:ext cx="664336" cy="23"/>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0"/>
            <p:cNvSpPr/>
            <p:nvPr/>
          </p:nvSpPr>
          <p:spPr>
            <a:xfrm>
              <a:off x="8729850" y="3507488"/>
              <a:ext cx="1547248" cy="8559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0"/>
            <p:cNvSpPr/>
            <p:nvPr/>
          </p:nvSpPr>
          <p:spPr>
            <a:xfrm>
              <a:off x="8729850" y="3673665"/>
              <a:ext cx="1547248" cy="8559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0"/>
            <p:cNvSpPr/>
            <p:nvPr/>
          </p:nvSpPr>
          <p:spPr>
            <a:xfrm>
              <a:off x="8729850" y="3839843"/>
              <a:ext cx="1547248" cy="85621"/>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0"/>
            <p:cNvSpPr/>
            <p:nvPr/>
          </p:nvSpPr>
          <p:spPr>
            <a:xfrm>
              <a:off x="7649788" y="4488913"/>
              <a:ext cx="81656" cy="961552"/>
            </a:xfrm>
            <a:custGeom>
              <a:rect b="b" l="l" r="r" t="t"/>
              <a:pathLst>
                <a:path extrusionOk="0" h="31156" w="2646">
                  <a:moveTo>
                    <a:pt x="1308" y="0"/>
                  </a:moveTo>
                  <a:cubicBezTo>
                    <a:pt x="578" y="0"/>
                    <a:pt x="1" y="578"/>
                    <a:pt x="1" y="1338"/>
                  </a:cubicBezTo>
                  <a:lnTo>
                    <a:pt x="1" y="29818"/>
                  </a:lnTo>
                  <a:cubicBezTo>
                    <a:pt x="1" y="30548"/>
                    <a:pt x="578" y="31156"/>
                    <a:pt x="1308" y="31156"/>
                  </a:cubicBezTo>
                  <a:cubicBezTo>
                    <a:pt x="2037" y="31156"/>
                    <a:pt x="2645" y="30548"/>
                    <a:pt x="2645" y="29818"/>
                  </a:cubicBezTo>
                  <a:lnTo>
                    <a:pt x="2645" y="1338"/>
                  </a:lnTo>
                  <a:cubicBezTo>
                    <a:pt x="2645" y="578"/>
                    <a:pt x="2037" y="0"/>
                    <a:pt x="13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0"/>
            <p:cNvSpPr/>
            <p:nvPr/>
          </p:nvSpPr>
          <p:spPr>
            <a:xfrm>
              <a:off x="7813959" y="4488913"/>
              <a:ext cx="81625" cy="961552"/>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4" y="30548"/>
                    <a:pt x="2644" y="29818"/>
                  </a:cubicBezTo>
                  <a:lnTo>
                    <a:pt x="2644" y="1338"/>
                  </a:lnTo>
                  <a:cubicBezTo>
                    <a:pt x="2644" y="578"/>
                    <a:pt x="2037" y="0"/>
                    <a:pt x="13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0"/>
            <p:cNvSpPr/>
            <p:nvPr/>
          </p:nvSpPr>
          <p:spPr>
            <a:xfrm>
              <a:off x="7978101" y="4488913"/>
              <a:ext cx="81625" cy="961552"/>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5" y="30548"/>
                    <a:pt x="2645" y="29818"/>
                  </a:cubicBezTo>
                  <a:lnTo>
                    <a:pt x="2645" y="1338"/>
                  </a:lnTo>
                  <a:cubicBezTo>
                    <a:pt x="2645" y="578"/>
                    <a:pt x="2037" y="0"/>
                    <a:pt x="13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0"/>
            <p:cNvSpPr/>
            <p:nvPr/>
          </p:nvSpPr>
          <p:spPr>
            <a:xfrm>
              <a:off x="8376446" y="4425366"/>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a:off x="8229951" y="4249587"/>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0" name="Shape 90"/>
        <p:cNvGrpSpPr/>
        <p:nvPr/>
      </p:nvGrpSpPr>
      <p:grpSpPr>
        <a:xfrm>
          <a:off x="0" y="0"/>
          <a:ext cx="0" cy="0"/>
          <a:chOff x="0" y="0"/>
          <a:chExt cx="0" cy="0"/>
        </a:xfrm>
      </p:grpSpPr>
      <p:grpSp>
        <p:nvGrpSpPr>
          <p:cNvPr id="91" name="Google Shape;91;p4"/>
          <p:cNvGrpSpPr/>
          <p:nvPr/>
        </p:nvGrpSpPr>
        <p:grpSpPr>
          <a:xfrm>
            <a:off x="-165025" y="3007191"/>
            <a:ext cx="2008136" cy="3031789"/>
            <a:chOff x="-165025" y="3007191"/>
            <a:chExt cx="2008136" cy="3031789"/>
          </a:xfrm>
        </p:grpSpPr>
        <p:sp>
          <p:nvSpPr>
            <p:cNvPr id="92" name="Google Shape;92;p4"/>
            <p:cNvSpPr/>
            <p:nvPr/>
          </p:nvSpPr>
          <p:spPr>
            <a:xfrm>
              <a:off x="1581766" y="4854657"/>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254757" y="3672062"/>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253997" y="3890896"/>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53997" y="4109754"/>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1227208" y="4937283"/>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165025" y="4219156"/>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771432" y="4842968"/>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911023" y="4842968"/>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1050640" y="4842968"/>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113532" y="3007191"/>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113532" y="3181546"/>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113532" y="335682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113532" y="353118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3532" y="3705538"/>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113524" y="460846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348026" y="4842968"/>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 name="Google Shape;108;p4"/>
          <p:cNvGrpSpPr/>
          <p:nvPr/>
        </p:nvGrpSpPr>
        <p:grpSpPr>
          <a:xfrm>
            <a:off x="7977025" y="-350560"/>
            <a:ext cx="2025376" cy="3097335"/>
            <a:chOff x="7977025" y="-350560"/>
            <a:chExt cx="2025376" cy="3097335"/>
          </a:xfrm>
        </p:grpSpPr>
        <p:sp>
          <p:nvSpPr>
            <p:cNvPr id="109" name="Google Shape;109;p4"/>
            <p:cNvSpPr/>
            <p:nvPr/>
          </p:nvSpPr>
          <p:spPr>
            <a:xfrm>
              <a:off x="8431030" y="1239990"/>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8544413" y="1353346"/>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8952411" y="1141678"/>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8952411" y="1316981"/>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8952411" y="149321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8952411" y="166851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8952411" y="1843821"/>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8952411" y="2019124"/>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8430786" y="-35056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8665289" y="-116057"/>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7977025" y="-350550"/>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8615968" y="1526781"/>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8706566" y="1616469"/>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8706590" y="2396717"/>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8706590" y="2535892"/>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8706590" y="2675067"/>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4"/>
          <p:cNvSpPr txBox="1"/>
          <p:nvPr>
            <p:ph idx="1" type="body"/>
          </p:nvPr>
        </p:nvSpPr>
        <p:spPr>
          <a:xfrm>
            <a:off x="720000" y="1440000"/>
            <a:ext cx="7704000" cy="3163500"/>
          </a:xfrm>
          <a:prstGeom prst="rect">
            <a:avLst/>
          </a:prstGeom>
        </p:spPr>
        <p:txBody>
          <a:bodyPr anchorCtr="0" anchor="t" bIns="91425" lIns="0" spcFirstLastPara="1" rIns="0" wrap="square" tIns="91425">
            <a:noAutofit/>
          </a:bodyPr>
          <a:lstStyle>
            <a:lvl1pPr indent="-323850" lvl="0" marL="457200" rtl="0">
              <a:lnSpc>
                <a:spcPct val="100000"/>
              </a:lnSpc>
              <a:spcBef>
                <a:spcPts val="0"/>
              </a:spcBef>
              <a:spcAft>
                <a:spcPts val="0"/>
              </a:spcAft>
              <a:buSzPts val="1500"/>
              <a:buAutoNum type="arabicPeriod"/>
              <a:defRPr sz="1150"/>
            </a:lvl1pPr>
            <a:lvl2pPr indent="-323850" lvl="1" marL="914400" rtl="0">
              <a:lnSpc>
                <a:spcPct val="115000"/>
              </a:lnSpc>
              <a:spcBef>
                <a:spcPts val="0"/>
              </a:spcBef>
              <a:spcAft>
                <a:spcPts val="0"/>
              </a:spcAft>
              <a:buSzPts val="1500"/>
              <a:buAutoNum type="alphaLcPeriod"/>
              <a:defRPr sz="1500"/>
            </a:lvl2pPr>
            <a:lvl3pPr indent="-323850" lvl="2" marL="1371600" rtl="0">
              <a:lnSpc>
                <a:spcPct val="115000"/>
              </a:lnSpc>
              <a:spcBef>
                <a:spcPts val="0"/>
              </a:spcBef>
              <a:spcAft>
                <a:spcPts val="0"/>
              </a:spcAft>
              <a:buSzPts val="1500"/>
              <a:buAutoNum type="romanLcPeriod"/>
              <a:defRPr sz="1500"/>
            </a:lvl3pPr>
            <a:lvl4pPr indent="-323850" lvl="3" marL="1828800" rtl="0">
              <a:lnSpc>
                <a:spcPct val="115000"/>
              </a:lnSpc>
              <a:spcBef>
                <a:spcPts val="0"/>
              </a:spcBef>
              <a:spcAft>
                <a:spcPts val="0"/>
              </a:spcAft>
              <a:buSzPts val="1500"/>
              <a:buAutoNum type="arabicPeriod"/>
              <a:defRPr sz="1500"/>
            </a:lvl4pPr>
            <a:lvl5pPr indent="-323850" lvl="4" marL="2286000" rtl="0">
              <a:lnSpc>
                <a:spcPct val="115000"/>
              </a:lnSpc>
              <a:spcBef>
                <a:spcPts val="0"/>
              </a:spcBef>
              <a:spcAft>
                <a:spcPts val="0"/>
              </a:spcAft>
              <a:buSzPts val="1500"/>
              <a:buAutoNum type="alphaLcPeriod"/>
              <a:defRPr sz="1500"/>
            </a:lvl5pPr>
            <a:lvl6pPr indent="-323850" lvl="5" marL="2743200" rtl="0">
              <a:lnSpc>
                <a:spcPct val="115000"/>
              </a:lnSpc>
              <a:spcBef>
                <a:spcPts val="0"/>
              </a:spcBef>
              <a:spcAft>
                <a:spcPts val="0"/>
              </a:spcAft>
              <a:buSzPts val="1500"/>
              <a:buAutoNum type="romanLcPeriod"/>
              <a:defRPr sz="1500"/>
            </a:lvl6pPr>
            <a:lvl7pPr indent="-323850" lvl="6" marL="3200400" rtl="0">
              <a:lnSpc>
                <a:spcPct val="115000"/>
              </a:lnSpc>
              <a:spcBef>
                <a:spcPts val="0"/>
              </a:spcBef>
              <a:spcAft>
                <a:spcPts val="0"/>
              </a:spcAft>
              <a:buSzPts val="1500"/>
              <a:buAutoNum type="arabicPeriod"/>
              <a:defRPr sz="1500"/>
            </a:lvl7pPr>
            <a:lvl8pPr indent="-323850" lvl="7" marL="3657600" rtl="0">
              <a:lnSpc>
                <a:spcPct val="115000"/>
              </a:lnSpc>
              <a:spcBef>
                <a:spcPts val="0"/>
              </a:spcBef>
              <a:spcAft>
                <a:spcPts val="0"/>
              </a:spcAft>
              <a:buSzPts val="1500"/>
              <a:buAutoNum type="alphaLcPeriod"/>
              <a:defRPr sz="1500"/>
            </a:lvl8pPr>
            <a:lvl9pPr indent="-323850" lvl="8" marL="4114800" rtl="0">
              <a:lnSpc>
                <a:spcPct val="115000"/>
              </a:lnSpc>
              <a:spcBef>
                <a:spcPts val="0"/>
              </a:spcBef>
              <a:spcAft>
                <a:spcPts val="0"/>
              </a:spcAft>
              <a:buSzPts val="1500"/>
              <a:buAutoNum type="romanLcPeriod"/>
              <a:defRPr sz="1500"/>
            </a:lvl9pPr>
          </a:lstStyle>
          <a:p/>
        </p:txBody>
      </p:sp>
      <p:sp>
        <p:nvSpPr>
          <p:cNvPr id="126" name="Google Shape;126;p4"/>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lvl1pPr lvl="0" rtl="0">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1505" name="Shape 1505"/>
        <p:cNvGrpSpPr/>
        <p:nvPr/>
      </p:nvGrpSpPr>
      <p:grpSpPr>
        <a:xfrm>
          <a:off x="0" y="0"/>
          <a:ext cx="0" cy="0"/>
          <a:chOff x="0" y="0"/>
          <a:chExt cx="0" cy="0"/>
        </a:xfrm>
      </p:grpSpPr>
      <p:grpSp>
        <p:nvGrpSpPr>
          <p:cNvPr id="1506" name="Google Shape;1506;p31"/>
          <p:cNvGrpSpPr/>
          <p:nvPr/>
        </p:nvGrpSpPr>
        <p:grpSpPr>
          <a:xfrm>
            <a:off x="7238275" y="-569725"/>
            <a:ext cx="2725226" cy="2827799"/>
            <a:chOff x="7238275" y="-569725"/>
            <a:chExt cx="2725226" cy="2827799"/>
          </a:xfrm>
        </p:grpSpPr>
        <p:sp>
          <p:nvSpPr>
            <p:cNvPr id="1507" name="Google Shape;1507;p31"/>
            <p:cNvSpPr/>
            <p:nvPr/>
          </p:nvSpPr>
          <p:spPr>
            <a:xfrm>
              <a:off x="9012222" y="1142994"/>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1"/>
            <p:cNvSpPr/>
            <p:nvPr/>
          </p:nvSpPr>
          <p:spPr>
            <a:xfrm>
              <a:off x="9011589" y="1229528"/>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1"/>
            <p:cNvSpPr/>
            <p:nvPr/>
          </p:nvSpPr>
          <p:spPr>
            <a:xfrm>
              <a:off x="9012222" y="1316126"/>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1"/>
            <p:cNvSpPr/>
            <p:nvPr/>
          </p:nvSpPr>
          <p:spPr>
            <a:xfrm>
              <a:off x="9012222" y="1402038"/>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1"/>
            <p:cNvSpPr/>
            <p:nvPr/>
          </p:nvSpPr>
          <p:spPr>
            <a:xfrm>
              <a:off x="9012222" y="1488615"/>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1"/>
            <p:cNvSpPr/>
            <p:nvPr/>
          </p:nvSpPr>
          <p:spPr>
            <a:xfrm>
              <a:off x="9012222" y="1575191"/>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1"/>
            <p:cNvSpPr/>
            <p:nvPr/>
          </p:nvSpPr>
          <p:spPr>
            <a:xfrm rot="5400000">
              <a:off x="8336322" y="-455642"/>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1"/>
            <p:cNvSpPr/>
            <p:nvPr/>
          </p:nvSpPr>
          <p:spPr>
            <a:xfrm>
              <a:off x="7238275" y="-569725"/>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1"/>
            <p:cNvSpPr/>
            <p:nvPr/>
          </p:nvSpPr>
          <p:spPr>
            <a:xfrm>
              <a:off x="8667705" y="1062068"/>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1"/>
            <p:cNvSpPr/>
            <p:nvPr/>
          </p:nvSpPr>
          <p:spPr>
            <a:xfrm>
              <a:off x="8758303" y="1151757"/>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1"/>
            <p:cNvSpPr/>
            <p:nvPr/>
          </p:nvSpPr>
          <p:spPr>
            <a:xfrm>
              <a:off x="8667690" y="1908017"/>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1"/>
            <p:cNvSpPr/>
            <p:nvPr/>
          </p:nvSpPr>
          <p:spPr>
            <a:xfrm>
              <a:off x="8667690" y="2047192"/>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1"/>
            <p:cNvSpPr/>
            <p:nvPr/>
          </p:nvSpPr>
          <p:spPr>
            <a:xfrm>
              <a:off x="8667690" y="2186367"/>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1"/>
            <p:cNvSpPr/>
            <p:nvPr/>
          </p:nvSpPr>
          <p:spPr>
            <a:xfrm>
              <a:off x="8093828" y="-3320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1"/>
            <p:cNvSpPr/>
            <p:nvPr/>
          </p:nvSpPr>
          <p:spPr>
            <a:xfrm>
              <a:off x="8239543" y="-3320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1"/>
            <p:cNvSpPr/>
            <p:nvPr/>
          </p:nvSpPr>
          <p:spPr>
            <a:xfrm>
              <a:off x="8385286" y="-332025"/>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1"/>
            <p:cNvSpPr/>
            <p:nvPr/>
          </p:nvSpPr>
          <p:spPr>
            <a:xfrm>
              <a:off x="8401443" y="626931"/>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1"/>
            <p:cNvSpPr/>
            <p:nvPr/>
          </p:nvSpPr>
          <p:spPr>
            <a:xfrm>
              <a:off x="8228319" y="626931"/>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1"/>
            <p:cNvSpPr/>
            <p:nvPr/>
          </p:nvSpPr>
          <p:spPr>
            <a:xfrm>
              <a:off x="8055195" y="626931"/>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1"/>
            <p:cNvSpPr/>
            <p:nvPr/>
          </p:nvSpPr>
          <p:spPr>
            <a:xfrm>
              <a:off x="8802830" y="813403"/>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1"/>
            <p:cNvSpPr/>
            <p:nvPr/>
          </p:nvSpPr>
          <p:spPr>
            <a:xfrm>
              <a:off x="8916213" y="926759"/>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31"/>
          <p:cNvGrpSpPr/>
          <p:nvPr/>
        </p:nvGrpSpPr>
        <p:grpSpPr>
          <a:xfrm>
            <a:off x="-864335" y="2692869"/>
            <a:ext cx="2229510" cy="3158436"/>
            <a:chOff x="-864335" y="2692869"/>
            <a:chExt cx="2229510" cy="3158436"/>
          </a:xfrm>
        </p:grpSpPr>
        <p:sp>
          <p:nvSpPr>
            <p:cNvPr id="1529" name="Google Shape;1529;p31"/>
            <p:cNvSpPr/>
            <p:nvPr/>
          </p:nvSpPr>
          <p:spPr>
            <a:xfrm>
              <a:off x="170141" y="3662057"/>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1"/>
            <p:cNvSpPr/>
            <p:nvPr/>
          </p:nvSpPr>
          <p:spPr>
            <a:xfrm>
              <a:off x="-184417" y="3744683"/>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1"/>
            <p:cNvSpPr/>
            <p:nvPr/>
          </p:nvSpPr>
          <p:spPr>
            <a:xfrm>
              <a:off x="114411" y="442079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1"/>
            <p:cNvSpPr/>
            <p:nvPr/>
          </p:nvSpPr>
          <p:spPr>
            <a:xfrm>
              <a:off x="348914" y="4655293"/>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1"/>
            <p:cNvSpPr/>
            <p:nvPr/>
          </p:nvSpPr>
          <p:spPr>
            <a:xfrm>
              <a:off x="114407" y="2786941"/>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1"/>
            <p:cNvSpPr/>
            <p:nvPr/>
          </p:nvSpPr>
          <p:spPr>
            <a:xfrm>
              <a:off x="114407" y="2961296"/>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1"/>
            <p:cNvSpPr/>
            <p:nvPr/>
          </p:nvSpPr>
          <p:spPr>
            <a:xfrm>
              <a:off x="114407" y="313657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1"/>
            <p:cNvSpPr/>
            <p:nvPr/>
          </p:nvSpPr>
          <p:spPr>
            <a:xfrm>
              <a:off x="114407" y="331093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1"/>
            <p:cNvSpPr/>
            <p:nvPr/>
          </p:nvSpPr>
          <p:spPr>
            <a:xfrm>
              <a:off x="114407" y="3485288"/>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1"/>
            <p:cNvSpPr/>
            <p:nvPr/>
          </p:nvSpPr>
          <p:spPr>
            <a:xfrm>
              <a:off x="-864335" y="3965417"/>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1"/>
            <p:cNvSpPr/>
            <p:nvPr/>
          </p:nvSpPr>
          <p:spPr>
            <a:xfrm>
              <a:off x="-864335" y="4104592"/>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1"/>
            <p:cNvSpPr/>
            <p:nvPr/>
          </p:nvSpPr>
          <p:spPr>
            <a:xfrm>
              <a:off x="-864335" y="4243767"/>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1"/>
            <p:cNvSpPr/>
            <p:nvPr/>
          </p:nvSpPr>
          <p:spPr>
            <a:xfrm>
              <a:off x="1245075" y="491097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1"/>
            <p:cNvSpPr/>
            <p:nvPr/>
          </p:nvSpPr>
          <p:spPr>
            <a:xfrm>
              <a:off x="1026225" y="491097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1"/>
            <p:cNvSpPr/>
            <p:nvPr/>
          </p:nvSpPr>
          <p:spPr>
            <a:xfrm>
              <a:off x="808150" y="491097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1"/>
            <p:cNvSpPr/>
            <p:nvPr/>
          </p:nvSpPr>
          <p:spPr>
            <a:xfrm>
              <a:off x="265397" y="2692869"/>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1"/>
            <p:cNvSpPr/>
            <p:nvPr/>
          </p:nvSpPr>
          <p:spPr>
            <a:xfrm>
              <a:off x="264764" y="2779403"/>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1"/>
            <p:cNvSpPr/>
            <p:nvPr/>
          </p:nvSpPr>
          <p:spPr>
            <a:xfrm>
              <a:off x="265397" y="2866001"/>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1"/>
            <p:cNvSpPr/>
            <p:nvPr/>
          </p:nvSpPr>
          <p:spPr>
            <a:xfrm>
              <a:off x="265397" y="2951913"/>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1"/>
            <p:cNvSpPr/>
            <p:nvPr/>
          </p:nvSpPr>
          <p:spPr>
            <a:xfrm>
              <a:off x="265397" y="3038490"/>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1"/>
            <p:cNvSpPr/>
            <p:nvPr/>
          </p:nvSpPr>
          <p:spPr>
            <a:xfrm>
              <a:off x="265397" y="3125066"/>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bg>
      <p:bgPr>
        <a:solidFill>
          <a:schemeClr val="dk2"/>
        </a:solidFill>
      </p:bgPr>
    </p:bg>
    <p:spTree>
      <p:nvGrpSpPr>
        <p:cNvPr id="1550" name="Shape 1550"/>
        <p:cNvGrpSpPr/>
        <p:nvPr/>
      </p:nvGrpSpPr>
      <p:grpSpPr>
        <a:xfrm>
          <a:off x="0" y="0"/>
          <a:ext cx="0" cy="0"/>
          <a:chOff x="0" y="0"/>
          <a:chExt cx="0" cy="0"/>
        </a:xfrm>
      </p:grpSpPr>
      <p:grpSp>
        <p:nvGrpSpPr>
          <p:cNvPr id="1551" name="Google Shape;1551;p32"/>
          <p:cNvGrpSpPr/>
          <p:nvPr/>
        </p:nvGrpSpPr>
        <p:grpSpPr>
          <a:xfrm>
            <a:off x="-282424" y="-224575"/>
            <a:ext cx="1991295" cy="2817618"/>
            <a:chOff x="-282424" y="-224575"/>
            <a:chExt cx="1991295" cy="2817618"/>
          </a:xfrm>
        </p:grpSpPr>
        <p:sp>
          <p:nvSpPr>
            <p:cNvPr id="1552" name="Google Shape;1552;p32"/>
            <p:cNvSpPr/>
            <p:nvPr/>
          </p:nvSpPr>
          <p:spPr>
            <a:xfrm rot="5400000">
              <a:off x="329334" y="-365567"/>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2"/>
            <p:cNvSpPr/>
            <p:nvPr/>
          </p:nvSpPr>
          <p:spPr>
            <a:xfrm>
              <a:off x="892425" y="830156"/>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2"/>
            <p:cNvSpPr/>
            <p:nvPr/>
          </p:nvSpPr>
          <p:spPr>
            <a:xfrm>
              <a:off x="310441" y="-22457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2"/>
            <p:cNvSpPr/>
            <p:nvPr/>
          </p:nvSpPr>
          <p:spPr>
            <a:xfrm>
              <a:off x="456156" y="-22457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2"/>
            <p:cNvSpPr/>
            <p:nvPr/>
          </p:nvSpPr>
          <p:spPr>
            <a:xfrm>
              <a:off x="601899" y="-224575"/>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2"/>
            <p:cNvSpPr/>
            <p:nvPr/>
          </p:nvSpPr>
          <p:spPr>
            <a:xfrm>
              <a:off x="618056" y="734381"/>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2"/>
            <p:cNvSpPr/>
            <p:nvPr/>
          </p:nvSpPr>
          <p:spPr>
            <a:xfrm>
              <a:off x="444932" y="734381"/>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2"/>
            <p:cNvSpPr/>
            <p:nvPr/>
          </p:nvSpPr>
          <p:spPr>
            <a:xfrm>
              <a:off x="271808" y="734381"/>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2"/>
            <p:cNvSpPr/>
            <p:nvPr/>
          </p:nvSpPr>
          <p:spPr>
            <a:xfrm>
              <a:off x="115693" y="1143003"/>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2"/>
            <p:cNvSpPr/>
            <p:nvPr/>
          </p:nvSpPr>
          <p:spPr>
            <a:xfrm>
              <a:off x="229075" y="1256359"/>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2"/>
            <p:cNvSpPr/>
            <p:nvPr/>
          </p:nvSpPr>
          <p:spPr>
            <a:xfrm>
              <a:off x="342468" y="1419868"/>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2"/>
            <p:cNvSpPr/>
            <p:nvPr/>
          </p:nvSpPr>
          <p:spPr>
            <a:xfrm>
              <a:off x="433066" y="1509557"/>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2"/>
            <p:cNvSpPr/>
            <p:nvPr/>
          </p:nvSpPr>
          <p:spPr>
            <a:xfrm>
              <a:off x="115707" y="1601066"/>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2"/>
            <p:cNvSpPr/>
            <p:nvPr/>
          </p:nvSpPr>
          <p:spPr>
            <a:xfrm>
              <a:off x="115707" y="1775421"/>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2"/>
            <p:cNvSpPr/>
            <p:nvPr/>
          </p:nvSpPr>
          <p:spPr>
            <a:xfrm>
              <a:off x="115707" y="195070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2"/>
            <p:cNvSpPr/>
            <p:nvPr/>
          </p:nvSpPr>
          <p:spPr>
            <a:xfrm>
              <a:off x="115707" y="212505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2"/>
            <p:cNvSpPr/>
            <p:nvPr/>
          </p:nvSpPr>
          <p:spPr>
            <a:xfrm>
              <a:off x="115707" y="2299413"/>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2"/>
            <p:cNvSpPr/>
            <p:nvPr/>
          </p:nvSpPr>
          <p:spPr>
            <a:xfrm>
              <a:off x="253372" y="2125044"/>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2"/>
            <p:cNvSpPr/>
            <p:nvPr/>
          </p:nvSpPr>
          <p:spPr>
            <a:xfrm>
              <a:off x="252739" y="2211578"/>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2"/>
            <p:cNvSpPr/>
            <p:nvPr/>
          </p:nvSpPr>
          <p:spPr>
            <a:xfrm>
              <a:off x="253372" y="2298176"/>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2"/>
            <p:cNvSpPr/>
            <p:nvPr/>
          </p:nvSpPr>
          <p:spPr>
            <a:xfrm>
              <a:off x="253372" y="2384088"/>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2"/>
            <p:cNvSpPr/>
            <p:nvPr/>
          </p:nvSpPr>
          <p:spPr>
            <a:xfrm>
              <a:off x="253372" y="2470665"/>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2"/>
            <p:cNvSpPr/>
            <p:nvPr/>
          </p:nvSpPr>
          <p:spPr>
            <a:xfrm>
              <a:off x="253372" y="2557241"/>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32"/>
          <p:cNvGrpSpPr/>
          <p:nvPr/>
        </p:nvGrpSpPr>
        <p:grpSpPr>
          <a:xfrm>
            <a:off x="6824150" y="2631150"/>
            <a:ext cx="2791271" cy="3760595"/>
            <a:chOff x="6824150" y="2631150"/>
            <a:chExt cx="2791271" cy="3760595"/>
          </a:xfrm>
        </p:grpSpPr>
        <p:sp>
          <p:nvSpPr>
            <p:cNvPr id="1576" name="Google Shape;1576;p32"/>
            <p:cNvSpPr/>
            <p:nvPr/>
          </p:nvSpPr>
          <p:spPr>
            <a:xfrm>
              <a:off x="8377971" y="4497541"/>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2"/>
            <p:cNvSpPr/>
            <p:nvPr/>
          </p:nvSpPr>
          <p:spPr>
            <a:xfrm>
              <a:off x="8231476" y="4321762"/>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2"/>
            <p:cNvSpPr/>
            <p:nvPr/>
          </p:nvSpPr>
          <p:spPr>
            <a:xfrm>
              <a:off x="7503636" y="460856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2"/>
            <p:cNvSpPr/>
            <p:nvPr/>
          </p:nvSpPr>
          <p:spPr>
            <a:xfrm>
              <a:off x="7738139" y="4843068"/>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2"/>
            <p:cNvSpPr/>
            <p:nvPr/>
          </p:nvSpPr>
          <p:spPr>
            <a:xfrm>
              <a:off x="8744238" y="4066590"/>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2"/>
            <p:cNvSpPr/>
            <p:nvPr/>
          </p:nvSpPr>
          <p:spPr>
            <a:xfrm>
              <a:off x="8357081" y="4156811"/>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2"/>
            <p:cNvSpPr/>
            <p:nvPr/>
          </p:nvSpPr>
          <p:spPr>
            <a:xfrm>
              <a:off x="8431083" y="3681165"/>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2"/>
            <p:cNvSpPr/>
            <p:nvPr/>
          </p:nvSpPr>
          <p:spPr>
            <a:xfrm>
              <a:off x="8607674" y="3857125"/>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584" name="Google Shape;1584;p32"/>
            <p:cNvSpPr/>
            <p:nvPr/>
          </p:nvSpPr>
          <p:spPr>
            <a:xfrm>
              <a:off x="8951261" y="2792241"/>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2"/>
            <p:cNvSpPr/>
            <p:nvPr/>
          </p:nvSpPr>
          <p:spPr>
            <a:xfrm>
              <a:off x="8951261" y="2967543"/>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2"/>
            <p:cNvSpPr/>
            <p:nvPr/>
          </p:nvSpPr>
          <p:spPr>
            <a:xfrm>
              <a:off x="8951261" y="314377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2"/>
            <p:cNvSpPr/>
            <p:nvPr/>
          </p:nvSpPr>
          <p:spPr>
            <a:xfrm>
              <a:off x="8951261" y="3319080"/>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2"/>
            <p:cNvSpPr/>
            <p:nvPr/>
          </p:nvSpPr>
          <p:spPr>
            <a:xfrm>
              <a:off x="8951261" y="3494383"/>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2"/>
            <p:cNvSpPr/>
            <p:nvPr/>
          </p:nvSpPr>
          <p:spPr>
            <a:xfrm>
              <a:off x="8951261" y="3669686"/>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2"/>
            <p:cNvSpPr/>
            <p:nvPr/>
          </p:nvSpPr>
          <p:spPr>
            <a:xfrm>
              <a:off x="8760444" y="2631150"/>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2"/>
            <p:cNvSpPr/>
            <p:nvPr/>
          </p:nvSpPr>
          <p:spPr>
            <a:xfrm>
              <a:off x="8759685" y="2849983"/>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2"/>
            <p:cNvSpPr/>
            <p:nvPr/>
          </p:nvSpPr>
          <p:spPr>
            <a:xfrm>
              <a:off x="8759685" y="3068842"/>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2"/>
            <p:cNvSpPr/>
            <p:nvPr/>
          </p:nvSpPr>
          <p:spPr>
            <a:xfrm>
              <a:off x="7261075" y="491097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2"/>
            <p:cNvSpPr/>
            <p:nvPr/>
          </p:nvSpPr>
          <p:spPr>
            <a:xfrm>
              <a:off x="7042225" y="491097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2"/>
            <p:cNvSpPr/>
            <p:nvPr/>
          </p:nvSpPr>
          <p:spPr>
            <a:xfrm>
              <a:off x="6824150" y="491097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7" name="Shape 127"/>
        <p:cNvGrpSpPr/>
        <p:nvPr/>
      </p:nvGrpSpPr>
      <p:grpSpPr>
        <a:xfrm>
          <a:off x="0" y="0"/>
          <a:ext cx="0" cy="0"/>
          <a:chOff x="0" y="0"/>
          <a:chExt cx="0" cy="0"/>
        </a:xfrm>
      </p:grpSpPr>
      <p:grpSp>
        <p:nvGrpSpPr>
          <p:cNvPr id="128" name="Google Shape;128;p5"/>
          <p:cNvGrpSpPr/>
          <p:nvPr/>
        </p:nvGrpSpPr>
        <p:grpSpPr>
          <a:xfrm>
            <a:off x="-91300" y="-887513"/>
            <a:ext cx="9817875" cy="7279258"/>
            <a:chOff x="-91300" y="-887513"/>
            <a:chExt cx="9817875" cy="7279258"/>
          </a:xfrm>
        </p:grpSpPr>
        <p:sp>
          <p:nvSpPr>
            <p:cNvPr id="129" name="Google Shape;129;p5"/>
            <p:cNvSpPr/>
            <p:nvPr/>
          </p:nvSpPr>
          <p:spPr>
            <a:xfrm>
              <a:off x="114780" y="2578512"/>
              <a:ext cx="69512" cy="70130"/>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113515" y="2744923"/>
              <a:ext cx="72002" cy="69018"/>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114780" y="2911457"/>
              <a:ext cx="69512" cy="68894"/>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114780" y="3076674"/>
              <a:ext cx="69512" cy="70171"/>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114780" y="3243167"/>
              <a:ext cx="69512" cy="70130"/>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114780" y="3409661"/>
              <a:ext cx="69512" cy="68853"/>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114407" y="4385644"/>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253998" y="4385644"/>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393615" y="4385644"/>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271437" y="2399437"/>
              <a:ext cx="121637" cy="123137"/>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270677" y="2623061"/>
              <a:ext cx="122397" cy="123163"/>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270677" y="2846710"/>
              <a:ext cx="122397" cy="123932"/>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340338" y="3611480"/>
              <a:ext cx="257312" cy="16271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111964" y="3853104"/>
              <a:ext cx="317308" cy="317327"/>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270685" y="4011751"/>
              <a:ext cx="633971" cy="19"/>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44" name="Google Shape;144;p5"/>
            <p:cNvSpPr/>
            <p:nvPr/>
          </p:nvSpPr>
          <p:spPr>
            <a:xfrm>
              <a:off x="-91300" y="3692824"/>
              <a:ext cx="560262"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672799" y="416666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907301" y="4401168"/>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rot="5400000">
              <a:off x="8331797" y="-272955"/>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8023325" y="915393"/>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8435975" y="-231900"/>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8182319" y="1471966"/>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8182319" y="1646321"/>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8182319" y="182160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8182319" y="199595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8182319" y="2170313"/>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8182319" y="2344668"/>
              <a:ext cx="71999" cy="735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8430780" y="2028681"/>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8521378" y="2118369"/>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8611990" y="2292946"/>
              <a:ext cx="246309" cy="246309"/>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8735135" y="2434653"/>
              <a:ext cx="21" cy="23485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8430763" y="1471980"/>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8430763" y="1611155"/>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8430763" y="1750330"/>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8607374" y="3852237"/>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164" name="Google Shape;164;p5"/>
            <p:cNvSpPr/>
            <p:nvPr/>
          </p:nvSpPr>
          <p:spPr>
            <a:xfrm>
              <a:off x="8817925" y="4028215"/>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
            <p:cNvSpPr/>
            <p:nvPr/>
          </p:nvSpPr>
          <p:spPr>
            <a:xfrm>
              <a:off x="8430768" y="4118436"/>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8430783" y="3676278"/>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 name="Google Shape;167;p5"/>
            <p:cNvGrpSpPr/>
            <p:nvPr/>
          </p:nvGrpSpPr>
          <p:grpSpPr>
            <a:xfrm>
              <a:off x="8231476" y="4321762"/>
              <a:ext cx="798119" cy="2069983"/>
              <a:chOff x="8231476" y="4321762"/>
              <a:chExt cx="798119" cy="2069983"/>
            </a:xfrm>
          </p:grpSpPr>
          <p:sp>
            <p:nvSpPr>
              <p:cNvPr id="168" name="Google Shape;168;p5"/>
              <p:cNvSpPr/>
              <p:nvPr/>
            </p:nvSpPr>
            <p:spPr>
              <a:xfrm>
                <a:off x="8377971" y="4497541"/>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5"/>
              <p:cNvSpPr/>
              <p:nvPr/>
            </p:nvSpPr>
            <p:spPr>
              <a:xfrm>
                <a:off x="8231476" y="4321762"/>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 name="Google Shape;170;p5"/>
            <p:cNvSpPr/>
            <p:nvPr/>
          </p:nvSpPr>
          <p:spPr>
            <a:xfrm>
              <a:off x="7772140" y="4738868"/>
              <a:ext cx="344566" cy="893589"/>
            </a:xfrm>
            <a:custGeom>
              <a:rect b="b" l="l" r="r" t="t"/>
              <a:pathLst>
                <a:path extrusionOk="0" fill="none" h="46354" w="17874">
                  <a:moveTo>
                    <a:pt x="8937" y="46353"/>
                  </a:moveTo>
                  <a:lnTo>
                    <a:pt x="8937" y="46353"/>
                  </a:lnTo>
                  <a:cubicBezTo>
                    <a:pt x="4013" y="46353"/>
                    <a:pt x="1" y="42341"/>
                    <a:pt x="1" y="37417"/>
                  </a:cubicBezTo>
                  <a:lnTo>
                    <a:pt x="1" y="8937"/>
                  </a:lnTo>
                  <a:cubicBezTo>
                    <a:pt x="1" y="3982"/>
                    <a:pt x="4013" y="0"/>
                    <a:pt x="8937" y="0"/>
                  </a:cubicBezTo>
                  <a:lnTo>
                    <a:pt x="8937" y="0"/>
                  </a:lnTo>
                  <a:cubicBezTo>
                    <a:pt x="13861" y="0"/>
                    <a:pt x="17873" y="3982"/>
                    <a:pt x="17873" y="8937"/>
                  </a:cubicBezTo>
                  <a:lnTo>
                    <a:pt x="17873" y="37417"/>
                  </a:lnTo>
                  <a:cubicBezTo>
                    <a:pt x="17873" y="42341"/>
                    <a:pt x="13861" y="46353"/>
                    <a:pt x="8937" y="46353"/>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5"/>
            <p:cNvSpPr/>
            <p:nvPr/>
          </p:nvSpPr>
          <p:spPr>
            <a:xfrm>
              <a:off x="7537275" y="4910975"/>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5"/>
            <p:cNvSpPr/>
            <p:nvPr/>
          </p:nvSpPr>
          <p:spPr>
            <a:xfrm>
              <a:off x="7318425" y="4910975"/>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5"/>
            <p:cNvSpPr/>
            <p:nvPr/>
          </p:nvSpPr>
          <p:spPr>
            <a:xfrm>
              <a:off x="7100350" y="4910975"/>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5"/>
            <p:cNvSpPr/>
            <p:nvPr/>
          </p:nvSpPr>
          <p:spPr>
            <a:xfrm>
              <a:off x="8924607" y="2932341"/>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a:off x="8924607" y="3106696"/>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8924607" y="328197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p:nvPr/>
          </p:nvSpPr>
          <p:spPr>
            <a:xfrm>
              <a:off x="8924607" y="345633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
            <p:cNvSpPr/>
            <p:nvPr/>
          </p:nvSpPr>
          <p:spPr>
            <a:xfrm>
              <a:off x="8924607" y="3630688"/>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
            <p:cNvSpPr/>
            <p:nvPr/>
          </p:nvSpPr>
          <p:spPr>
            <a:xfrm>
              <a:off x="288847" y="1607307"/>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5"/>
            <p:cNvSpPr/>
            <p:nvPr/>
          </p:nvSpPr>
          <p:spPr>
            <a:xfrm>
              <a:off x="288214" y="1693840"/>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5"/>
            <p:cNvSpPr/>
            <p:nvPr/>
          </p:nvSpPr>
          <p:spPr>
            <a:xfrm>
              <a:off x="288847" y="1780438"/>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5"/>
            <p:cNvSpPr/>
            <p:nvPr/>
          </p:nvSpPr>
          <p:spPr>
            <a:xfrm>
              <a:off x="288847" y="1866351"/>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5"/>
            <p:cNvSpPr/>
            <p:nvPr/>
          </p:nvSpPr>
          <p:spPr>
            <a:xfrm>
              <a:off x="288847" y="1952927"/>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5"/>
            <p:cNvSpPr/>
            <p:nvPr/>
          </p:nvSpPr>
          <p:spPr>
            <a:xfrm>
              <a:off x="288847" y="2039504"/>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5"/>
            <p:cNvSpPr/>
            <p:nvPr/>
          </p:nvSpPr>
          <p:spPr>
            <a:xfrm>
              <a:off x="126480" y="1182465"/>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5"/>
            <p:cNvSpPr/>
            <p:nvPr/>
          </p:nvSpPr>
          <p:spPr>
            <a:xfrm>
              <a:off x="239863" y="1295821"/>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338118" y="1413106"/>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428716" y="1502794"/>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114763" y="-887513"/>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261259" y="500966"/>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1028478" y="-5152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
            <p:cNvSpPr/>
            <p:nvPr/>
          </p:nvSpPr>
          <p:spPr>
            <a:xfrm>
              <a:off x="1174193" y="-51522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5"/>
            <p:cNvSpPr/>
            <p:nvPr/>
          </p:nvSpPr>
          <p:spPr>
            <a:xfrm>
              <a:off x="1319936" y="-515225"/>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1336093" y="443731"/>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1162969" y="443731"/>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989845" y="443731"/>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5"/>
          <p:cNvSpPr txBox="1"/>
          <p:nvPr>
            <p:ph idx="1" type="subTitle"/>
          </p:nvPr>
        </p:nvSpPr>
        <p:spPr>
          <a:xfrm>
            <a:off x="1784562" y="2512850"/>
            <a:ext cx="2527800" cy="466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2500"/>
              <a:buFont typeface="Bebas Neue"/>
              <a:buNone/>
              <a:defRPr sz="2700">
                <a:solidFill>
                  <a:schemeClr val="accent6"/>
                </a:solidFill>
                <a:latin typeface="Bebas Neue"/>
                <a:ea typeface="Bebas Neue"/>
                <a:cs typeface="Bebas Neue"/>
                <a:sym typeface="Bebas Neue"/>
              </a:defRPr>
            </a:lvl1pPr>
            <a:lvl2pPr lvl="1"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2pPr>
            <a:lvl3pPr lvl="2"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3pPr>
            <a:lvl4pPr lvl="3"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4pPr>
            <a:lvl5pPr lvl="4"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5pPr>
            <a:lvl6pPr lvl="5"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6pPr>
            <a:lvl7pPr lvl="6"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7pPr>
            <a:lvl8pPr lvl="7"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8pPr>
            <a:lvl9pPr lvl="8"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9pPr>
          </a:lstStyle>
          <a:p/>
        </p:txBody>
      </p:sp>
      <p:sp>
        <p:nvSpPr>
          <p:cNvPr id="198" name="Google Shape;198;p5"/>
          <p:cNvSpPr txBox="1"/>
          <p:nvPr>
            <p:ph idx="2" type="subTitle"/>
          </p:nvPr>
        </p:nvSpPr>
        <p:spPr>
          <a:xfrm>
            <a:off x="4831650" y="2512850"/>
            <a:ext cx="2527800" cy="466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2500"/>
              <a:buFont typeface="Bebas Neue"/>
              <a:buNone/>
              <a:defRPr sz="2700">
                <a:solidFill>
                  <a:schemeClr val="accent6"/>
                </a:solidFill>
                <a:latin typeface="Bebas Neue"/>
                <a:ea typeface="Bebas Neue"/>
                <a:cs typeface="Bebas Neue"/>
                <a:sym typeface="Bebas Neue"/>
              </a:defRPr>
            </a:lvl1pPr>
            <a:lvl2pPr lvl="1"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2pPr>
            <a:lvl3pPr lvl="2"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3pPr>
            <a:lvl4pPr lvl="3"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4pPr>
            <a:lvl5pPr lvl="4"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5pPr>
            <a:lvl6pPr lvl="5"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6pPr>
            <a:lvl7pPr lvl="6"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7pPr>
            <a:lvl8pPr lvl="7"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8pPr>
            <a:lvl9pPr lvl="8" rtl="0" algn="ctr">
              <a:lnSpc>
                <a:spcPct val="100000"/>
              </a:lnSpc>
              <a:spcBef>
                <a:spcPts val="0"/>
              </a:spcBef>
              <a:spcAft>
                <a:spcPts val="0"/>
              </a:spcAft>
              <a:buClr>
                <a:schemeClr val="accent6"/>
              </a:buClr>
              <a:buSzPts val="2500"/>
              <a:buFont typeface="Bebas Neue"/>
              <a:buNone/>
              <a:defRPr sz="2500">
                <a:solidFill>
                  <a:schemeClr val="accent6"/>
                </a:solidFill>
                <a:latin typeface="Bebas Neue"/>
                <a:ea typeface="Bebas Neue"/>
                <a:cs typeface="Bebas Neue"/>
                <a:sym typeface="Bebas Neue"/>
              </a:defRPr>
            </a:lvl9pPr>
          </a:lstStyle>
          <a:p/>
        </p:txBody>
      </p:sp>
      <p:sp>
        <p:nvSpPr>
          <p:cNvPr id="199" name="Google Shape;199;p5"/>
          <p:cNvSpPr txBox="1"/>
          <p:nvPr>
            <p:ph idx="3" type="subTitle"/>
          </p:nvPr>
        </p:nvSpPr>
        <p:spPr>
          <a:xfrm>
            <a:off x="1784562" y="2982325"/>
            <a:ext cx="2527800" cy="877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2pPr>
            <a:lvl3pPr lvl="2"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3pPr>
            <a:lvl4pPr lvl="3"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4pPr>
            <a:lvl5pPr lvl="4"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5pPr>
            <a:lvl6pPr lvl="5"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6pPr>
            <a:lvl7pPr lvl="6"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7pPr>
            <a:lvl8pPr lvl="7"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8pPr>
            <a:lvl9pPr lvl="8"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9pPr>
          </a:lstStyle>
          <a:p/>
        </p:txBody>
      </p:sp>
      <p:sp>
        <p:nvSpPr>
          <p:cNvPr id="200" name="Google Shape;200;p5"/>
          <p:cNvSpPr txBox="1"/>
          <p:nvPr>
            <p:ph idx="4" type="subTitle"/>
          </p:nvPr>
        </p:nvSpPr>
        <p:spPr>
          <a:xfrm>
            <a:off x="4831650" y="2982325"/>
            <a:ext cx="2527800" cy="877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400"/>
              <a:buFont typeface="Montserrat"/>
              <a:buNone/>
              <a:defRPr sz="15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2pPr>
            <a:lvl3pPr lvl="2"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3pPr>
            <a:lvl4pPr lvl="3"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4pPr>
            <a:lvl5pPr lvl="4"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5pPr>
            <a:lvl6pPr lvl="5"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6pPr>
            <a:lvl7pPr lvl="6"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7pPr>
            <a:lvl8pPr lvl="7"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8pPr>
            <a:lvl9pPr lvl="8" rtl="0" algn="ctr">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9pPr>
          </a:lstStyle>
          <a:p/>
        </p:txBody>
      </p:sp>
      <p:sp>
        <p:nvSpPr>
          <p:cNvPr id="201" name="Google Shape;201;p5"/>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2" name="Shape 202"/>
        <p:cNvGrpSpPr/>
        <p:nvPr/>
      </p:nvGrpSpPr>
      <p:grpSpPr>
        <a:xfrm>
          <a:off x="0" y="0"/>
          <a:ext cx="0" cy="0"/>
          <a:chOff x="0" y="0"/>
          <a:chExt cx="0" cy="0"/>
        </a:xfrm>
      </p:grpSpPr>
      <p:grpSp>
        <p:nvGrpSpPr>
          <p:cNvPr id="203" name="Google Shape;203;p6"/>
          <p:cNvGrpSpPr/>
          <p:nvPr/>
        </p:nvGrpSpPr>
        <p:grpSpPr>
          <a:xfrm>
            <a:off x="7080775" y="-1091113"/>
            <a:ext cx="1948832" cy="3600357"/>
            <a:chOff x="7080775" y="-1091113"/>
            <a:chExt cx="1948832" cy="3600357"/>
          </a:xfrm>
        </p:grpSpPr>
        <p:sp>
          <p:nvSpPr>
            <p:cNvPr id="204" name="Google Shape;204;p6"/>
            <p:cNvSpPr/>
            <p:nvPr/>
          </p:nvSpPr>
          <p:spPr>
            <a:xfrm>
              <a:off x="8231488" y="-1091113"/>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6"/>
            <p:cNvSpPr/>
            <p:nvPr/>
          </p:nvSpPr>
          <p:spPr>
            <a:xfrm>
              <a:off x="8377984" y="297366"/>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6"/>
            <p:cNvSpPr/>
            <p:nvPr/>
          </p:nvSpPr>
          <p:spPr>
            <a:xfrm>
              <a:off x="8651505" y="1019028"/>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6"/>
            <p:cNvSpPr/>
            <p:nvPr/>
          </p:nvSpPr>
          <p:spPr>
            <a:xfrm>
              <a:off x="8764888" y="1132384"/>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6"/>
            <p:cNvSpPr/>
            <p:nvPr/>
          </p:nvSpPr>
          <p:spPr>
            <a:xfrm>
              <a:off x="8765099" y="1557816"/>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6"/>
            <p:cNvSpPr/>
            <p:nvPr/>
          </p:nvSpPr>
          <p:spPr>
            <a:xfrm>
              <a:off x="8765099" y="1733118"/>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6"/>
            <p:cNvSpPr/>
            <p:nvPr/>
          </p:nvSpPr>
          <p:spPr>
            <a:xfrm>
              <a:off x="8765099" y="1909353"/>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6"/>
            <p:cNvSpPr/>
            <p:nvPr/>
          </p:nvSpPr>
          <p:spPr>
            <a:xfrm>
              <a:off x="8765099" y="208465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6"/>
            <p:cNvSpPr/>
            <p:nvPr/>
          </p:nvSpPr>
          <p:spPr>
            <a:xfrm>
              <a:off x="8765099" y="2259958"/>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6"/>
            <p:cNvSpPr/>
            <p:nvPr/>
          </p:nvSpPr>
          <p:spPr>
            <a:xfrm>
              <a:off x="8765099" y="2435261"/>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6"/>
            <p:cNvSpPr/>
            <p:nvPr/>
          </p:nvSpPr>
          <p:spPr>
            <a:xfrm>
              <a:off x="7759625" y="-368550"/>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6"/>
            <p:cNvSpPr/>
            <p:nvPr/>
          </p:nvSpPr>
          <p:spPr>
            <a:xfrm>
              <a:off x="8848380" y="1280931"/>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6"/>
            <p:cNvSpPr/>
            <p:nvPr/>
          </p:nvSpPr>
          <p:spPr>
            <a:xfrm>
              <a:off x="8938978" y="1370619"/>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6"/>
            <p:cNvSpPr/>
            <p:nvPr/>
          </p:nvSpPr>
          <p:spPr>
            <a:xfrm>
              <a:off x="7517700" y="11665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6"/>
            <p:cNvSpPr/>
            <p:nvPr/>
          </p:nvSpPr>
          <p:spPr>
            <a:xfrm>
              <a:off x="7298850" y="11665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6"/>
            <p:cNvSpPr/>
            <p:nvPr/>
          </p:nvSpPr>
          <p:spPr>
            <a:xfrm>
              <a:off x="7080775" y="11665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6"/>
          <p:cNvGrpSpPr/>
          <p:nvPr/>
        </p:nvGrpSpPr>
        <p:grpSpPr>
          <a:xfrm>
            <a:off x="-290850" y="2627762"/>
            <a:ext cx="1360259" cy="2906043"/>
            <a:chOff x="-290850" y="2627762"/>
            <a:chExt cx="1360259" cy="2906043"/>
          </a:xfrm>
        </p:grpSpPr>
        <p:sp>
          <p:nvSpPr>
            <p:cNvPr id="221" name="Google Shape;221;p6"/>
            <p:cNvSpPr/>
            <p:nvPr/>
          </p:nvSpPr>
          <p:spPr>
            <a:xfrm>
              <a:off x="84224" y="410329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6"/>
            <p:cNvSpPr/>
            <p:nvPr/>
          </p:nvSpPr>
          <p:spPr>
            <a:xfrm>
              <a:off x="318726" y="4337793"/>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6"/>
            <p:cNvSpPr/>
            <p:nvPr/>
          </p:nvSpPr>
          <p:spPr>
            <a:xfrm>
              <a:off x="719995" y="4716090"/>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6"/>
            <p:cNvSpPr/>
            <p:nvPr/>
          </p:nvSpPr>
          <p:spPr>
            <a:xfrm>
              <a:off x="859586" y="4716090"/>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6"/>
            <p:cNvSpPr/>
            <p:nvPr/>
          </p:nvSpPr>
          <p:spPr>
            <a:xfrm>
              <a:off x="999203" y="4716090"/>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6"/>
            <p:cNvSpPr/>
            <p:nvPr/>
          </p:nvSpPr>
          <p:spPr>
            <a:xfrm>
              <a:off x="157605" y="2627762"/>
              <a:ext cx="69512" cy="70130"/>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6"/>
            <p:cNvSpPr/>
            <p:nvPr/>
          </p:nvSpPr>
          <p:spPr>
            <a:xfrm>
              <a:off x="156340" y="2794173"/>
              <a:ext cx="72002" cy="69018"/>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6"/>
            <p:cNvSpPr/>
            <p:nvPr/>
          </p:nvSpPr>
          <p:spPr>
            <a:xfrm>
              <a:off x="157605" y="2960707"/>
              <a:ext cx="69512" cy="68894"/>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6"/>
            <p:cNvSpPr/>
            <p:nvPr/>
          </p:nvSpPr>
          <p:spPr>
            <a:xfrm>
              <a:off x="157605" y="3125924"/>
              <a:ext cx="69512" cy="70171"/>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6"/>
            <p:cNvSpPr/>
            <p:nvPr/>
          </p:nvSpPr>
          <p:spPr>
            <a:xfrm>
              <a:off x="157605" y="3292417"/>
              <a:ext cx="69512" cy="70130"/>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6"/>
            <p:cNvSpPr/>
            <p:nvPr/>
          </p:nvSpPr>
          <p:spPr>
            <a:xfrm>
              <a:off x="157605" y="3458911"/>
              <a:ext cx="69512" cy="68853"/>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6"/>
            <p:cNvSpPr/>
            <p:nvPr/>
          </p:nvSpPr>
          <p:spPr>
            <a:xfrm>
              <a:off x="276472" y="3181000"/>
              <a:ext cx="121637" cy="123137"/>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6"/>
            <p:cNvSpPr/>
            <p:nvPr/>
          </p:nvSpPr>
          <p:spPr>
            <a:xfrm>
              <a:off x="275712" y="3404623"/>
              <a:ext cx="122397" cy="123163"/>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6"/>
            <p:cNvSpPr/>
            <p:nvPr/>
          </p:nvSpPr>
          <p:spPr>
            <a:xfrm>
              <a:off x="275712" y="3628272"/>
              <a:ext cx="122397" cy="123932"/>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a:off x="140788" y="3846392"/>
              <a:ext cx="257312" cy="16271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a:off x="-290850" y="3927737"/>
              <a:ext cx="560262"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6"/>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38" name="Shape 238"/>
        <p:cNvGrpSpPr/>
        <p:nvPr/>
      </p:nvGrpSpPr>
      <p:grpSpPr>
        <a:xfrm>
          <a:off x="0" y="0"/>
          <a:ext cx="0" cy="0"/>
          <a:chOff x="0" y="0"/>
          <a:chExt cx="0" cy="0"/>
        </a:xfrm>
      </p:grpSpPr>
      <p:grpSp>
        <p:nvGrpSpPr>
          <p:cNvPr id="239" name="Google Shape;239;p7"/>
          <p:cNvGrpSpPr/>
          <p:nvPr/>
        </p:nvGrpSpPr>
        <p:grpSpPr>
          <a:xfrm>
            <a:off x="7724564" y="-551250"/>
            <a:ext cx="1991295" cy="3485643"/>
            <a:chOff x="7724564" y="-551250"/>
            <a:chExt cx="1991295" cy="3485643"/>
          </a:xfrm>
        </p:grpSpPr>
        <p:sp>
          <p:nvSpPr>
            <p:cNvPr id="240" name="Google Shape;240;p7"/>
            <p:cNvSpPr/>
            <p:nvPr/>
          </p:nvSpPr>
          <p:spPr>
            <a:xfrm>
              <a:off x="8791822" y="2466394"/>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7"/>
            <p:cNvSpPr/>
            <p:nvPr/>
          </p:nvSpPr>
          <p:spPr>
            <a:xfrm>
              <a:off x="8791189" y="2552928"/>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7"/>
            <p:cNvSpPr/>
            <p:nvPr/>
          </p:nvSpPr>
          <p:spPr>
            <a:xfrm>
              <a:off x="8791822" y="2639526"/>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7"/>
            <p:cNvSpPr/>
            <p:nvPr/>
          </p:nvSpPr>
          <p:spPr>
            <a:xfrm>
              <a:off x="8791822" y="2725438"/>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7"/>
            <p:cNvSpPr/>
            <p:nvPr/>
          </p:nvSpPr>
          <p:spPr>
            <a:xfrm>
              <a:off x="8791822" y="2812015"/>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7"/>
            <p:cNvSpPr/>
            <p:nvPr/>
          </p:nvSpPr>
          <p:spPr>
            <a:xfrm>
              <a:off x="8791822" y="2898591"/>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7"/>
            <p:cNvSpPr/>
            <p:nvPr/>
          </p:nvSpPr>
          <p:spPr>
            <a:xfrm rot="5400000">
              <a:off x="8336322" y="-455655"/>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7"/>
            <p:cNvSpPr/>
            <p:nvPr/>
          </p:nvSpPr>
          <p:spPr>
            <a:xfrm>
              <a:off x="8142368" y="1313928"/>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7"/>
            <p:cNvSpPr/>
            <p:nvPr/>
          </p:nvSpPr>
          <p:spPr>
            <a:xfrm>
              <a:off x="8255750" y="1427284"/>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7"/>
            <p:cNvSpPr/>
            <p:nvPr/>
          </p:nvSpPr>
          <p:spPr>
            <a:xfrm>
              <a:off x="8946036" y="1765641"/>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7"/>
            <p:cNvSpPr/>
            <p:nvPr/>
          </p:nvSpPr>
          <p:spPr>
            <a:xfrm>
              <a:off x="8946036" y="1940943"/>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7"/>
            <p:cNvSpPr/>
            <p:nvPr/>
          </p:nvSpPr>
          <p:spPr>
            <a:xfrm>
              <a:off x="8946036" y="211717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a:off x="8946036" y="2292480"/>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a:off x="8946036" y="2467783"/>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a:off x="8946036" y="2643086"/>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a:off x="8080725" y="-551250"/>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a:off x="8340168" y="1056031"/>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a:off x="8430766" y="1145719"/>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a:off x="8626828" y="539987"/>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a:off x="8772543" y="539987"/>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a:off x="8918286" y="539987"/>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a:off x="8934443" y="1498944"/>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a:off x="8761319" y="1498944"/>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a:off x="8588195" y="1498944"/>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7"/>
          <p:cNvGrpSpPr/>
          <p:nvPr/>
        </p:nvGrpSpPr>
        <p:grpSpPr>
          <a:xfrm>
            <a:off x="-582585" y="2333287"/>
            <a:ext cx="2713660" cy="3705793"/>
            <a:chOff x="-582585" y="2333287"/>
            <a:chExt cx="2713660" cy="3705793"/>
          </a:xfrm>
        </p:grpSpPr>
        <p:sp>
          <p:nvSpPr>
            <p:cNvPr id="265" name="Google Shape;265;p7"/>
            <p:cNvSpPr/>
            <p:nvPr/>
          </p:nvSpPr>
          <p:spPr>
            <a:xfrm>
              <a:off x="271982" y="2333287"/>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a:off x="271222" y="2552121"/>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a:off x="271222" y="2770979"/>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a:off x="114407" y="360308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a:off x="253998" y="3603081"/>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a:off x="393615" y="3603081"/>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a:off x="113532" y="2643366"/>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a:off x="113532" y="2817721"/>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a:off x="113532" y="2993003"/>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a:off x="113532" y="3167358"/>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a:off x="113532" y="3341713"/>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a:off x="867861" y="460856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a:off x="1102364" y="4843068"/>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a:off x="-582585" y="4608567"/>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7"/>
            <p:cNvSpPr/>
            <p:nvPr/>
          </p:nvSpPr>
          <p:spPr>
            <a:xfrm>
              <a:off x="-582585" y="4747742"/>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a:off x="-582585" y="4886917"/>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a:off x="2010975" y="486235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a:off x="1792125" y="486235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a:off x="1574050" y="486235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 name="Google Shape;284;p7"/>
          <p:cNvSpPr txBox="1"/>
          <p:nvPr>
            <p:ph idx="1" type="body"/>
          </p:nvPr>
        </p:nvSpPr>
        <p:spPr>
          <a:xfrm>
            <a:off x="1791000" y="1440000"/>
            <a:ext cx="5562000" cy="2805300"/>
          </a:xfrm>
          <a:prstGeom prst="rect">
            <a:avLst/>
          </a:prstGeom>
          <a:noFill/>
          <a:ln>
            <a:noFill/>
          </a:ln>
        </p:spPr>
        <p:txBody>
          <a:bodyPr anchorCtr="0" anchor="t" bIns="91425" lIns="0" spcFirstLastPara="1" rIns="0" wrap="square" tIns="91425">
            <a:noAutofit/>
          </a:bodyPr>
          <a:lstStyle>
            <a:lvl1pPr indent="-323850" lvl="0" marL="457200" rtl="0">
              <a:lnSpc>
                <a:spcPct val="115000"/>
              </a:lnSpc>
              <a:spcBef>
                <a:spcPts val="0"/>
              </a:spcBef>
              <a:spcAft>
                <a:spcPts val="0"/>
              </a:spcAft>
              <a:buClr>
                <a:schemeClr val="accent5"/>
              </a:buClr>
              <a:buSzPts val="1500"/>
              <a:buFont typeface="Montserrat"/>
              <a:buChar char="●"/>
              <a:defRPr sz="1500">
                <a:solidFill>
                  <a:schemeClr val="accent6"/>
                </a:solidFill>
                <a:latin typeface="Montserrat"/>
                <a:ea typeface="Montserrat"/>
                <a:cs typeface="Montserrat"/>
                <a:sym typeface="Montserrat"/>
              </a:defRPr>
            </a:lvl1pPr>
            <a:lvl2pPr indent="-323850" lvl="1" marL="9144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2pPr>
            <a:lvl3pPr indent="-323850" lvl="2" marL="13716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3pPr>
            <a:lvl4pPr indent="-323850" lvl="3" marL="18288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4pPr>
            <a:lvl5pPr indent="-323850" lvl="4" marL="22860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5pPr>
            <a:lvl6pPr indent="-323850" lvl="5" marL="27432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6pPr>
            <a:lvl7pPr indent="-323850" lvl="6" marL="32004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7pPr>
            <a:lvl8pPr indent="-323850" lvl="7" marL="36576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8pPr>
            <a:lvl9pPr indent="-323850" lvl="8" marL="41148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9pPr>
          </a:lstStyle>
          <a:p/>
        </p:txBody>
      </p:sp>
      <p:sp>
        <p:nvSpPr>
          <p:cNvPr id="285" name="Google Shape;285;p7"/>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lvl1pPr lvl="0" rtl="0" algn="ctr">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286" name="Shape 286"/>
        <p:cNvGrpSpPr/>
        <p:nvPr/>
      </p:nvGrpSpPr>
      <p:grpSpPr>
        <a:xfrm>
          <a:off x="0" y="0"/>
          <a:ext cx="0" cy="0"/>
          <a:chOff x="0" y="0"/>
          <a:chExt cx="0" cy="0"/>
        </a:xfrm>
      </p:grpSpPr>
      <p:grpSp>
        <p:nvGrpSpPr>
          <p:cNvPr id="287" name="Google Shape;287;p8"/>
          <p:cNvGrpSpPr/>
          <p:nvPr/>
        </p:nvGrpSpPr>
        <p:grpSpPr>
          <a:xfrm>
            <a:off x="-965798" y="-522691"/>
            <a:ext cx="10512956" cy="6753429"/>
            <a:chOff x="-965798" y="-522691"/>
            <a:chExt cx="10512956" cy="6753429"/>
          </a:xfrm>
        </p:grpSpPr>
        <p:sp>
          <p:nvSpPr>
            <p:cNvPr id="288" name="Google Shape;288;p8"/>
            <p:cNvSpPr/>
            <p:nvPr/>
          </p:nvSpPr>
          <p:spPr>
            <a:xfrm>
              <a:off x="8622825" y="-497350"/>
              <a:ext cx="73102"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8"/>
            <p:cNvSpPr/>
            <p:nvPr/>
          </p:nvSpPr>
          <p:spPr>
            <a:xfrm>
              <a:off x="8768125" y="-497350"/>
              <a:ext cx="73102"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8"/>
            <p:cNvSpPr/>
            <p:nvPr/>
          </p:nvSpPr>
          <p:spPr>
            <a:xfrm>
              <a:off x="8913452" y="-497350"/>
              <a:ext cx="73074"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8"/>
            <p:cNvSpPr/>
            <p:nvPr/>
          </p:nvSpPr>
          <p:spPr>
            <a:xfrm>
              <a:off x="8261688" y="208574"/>
              <a:ext cx="72003" cy="71726"/>
            </a:xfrm>
            <a:custGeom>
              <a:rect b="b" l="l" r="r" t="t"/>
              <a:pathLst>
                <a:path extrusionOk="0" h="4347" w="4348">
                  <a:moveTo>
                    <a:pt x="2189" y="0"/>
                  </a:moveTo>
                  <a:cubicBezTo>
                    <a:pt x="1004" y="0"/>
                    <a:pt x="31" y="943"/>
                    <a:pt x="1" y="2159"/>
                  </a:cubicBezTo>
                  <a:cubicBezTo>
                    <a:pt x="1" y="3344"/>
                    <a:pt x="943" y="4317"/>
                    <a:pt x="2159" y="4347"/>
                  </a:cubicBezTo>
                  <a:cubicBezTo>
                    <a:pt x="3344" y="4347"/>
                    <a:pt x="4317" y="3374"/>
                    <a:pt x="4347" y="2189"/>
                  </a:cubicBezTo>
                  <a:cubicBezTo>
                    <a:pt x="4347" y="1003"/>
                    <a:pt x="3375" y="31"/>
                    <a:pt x="2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a:off x="8261945" y="346250"/>
              <a:ext cx="71490" cy="71231"/>
            </a:xfrm>
            <a:custGeom>
              <a:rect b="b" l="l" r="r" t="t"/>
              <a:pathLst>
                <a:path extrusionOk="0" h="4317" w="4317">
                  <a:moveTo>
                    <a:pt x="2158" y="1"/>
                  </a:moveTo>
                  <a:cubicBezTo>
                    <a:pt x="942" y="1"/>
                    <a:pt x="0" y="973"/>
                    <a:pt x="0" y="2159"/>
                  </a:cubicBezTo>
                  <a:cubicBezTo>
                    <a:pt x="0" y="3344"/>
                    <a:pt x="942" y="4317"/>
                    <a:pt x="2158" y="4317"/>
                  </a:cubicBezTo>
                  <a:cubicBezTo>
                    <a:pt x="3344" y="4317"/>
                    <a:pt x="4316" y="3344"/>
                    <a:pt x="4316" y="2159"/>
                  </a:cubicBezTo>
                  <a:cubicBezTo>
                    <a:pt x="4316" y="973"/>
                    <a:pt x="3344" y="1"/>
                    <a:pt x="21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a:off x="8261688" y="483431"/>
              <a:ext cx="72003" cy="71264"/>
            </a:xfrm>
            <a:custGeom>
              <a:rect b="b" l="l" r="r" t="t"/>
              <a:pathLst>
                <a:path extrusionOk="0" h="4319" w="4348">
                  <a:moveTo>
                    <a:pt x="2213" y="1"/>
                  </a:moveTo>
                  <a:cubicBezTo>
                    <a:pt x="2195" y="1"/>
                    <a:pt x="2177" y="1"/>
                    <a:pt x="2159" y="1"/>
                  </a:cubicBezTo>
                  <a:cubicBezTo>
                    <a:pt x="973" y="1"/>
                    <a:pt x="1" y="974"/>
                    <a:pt x="31" y="2190"/>
                  </a:cubicBezTo>
                  <a:cubicBezTo>
                    <a:pt x="31" y="3357"/>
                    <a:pt x="974" y="4318"/>
                    <a:pt x="2164" y="4318"/>
                  </a:cubicBezTo>
                  <a:cubicBezTo>
                    <a:pt x="2183" y="4318"/>
                    <a:pt x="2201" y="4318"/>
                    <a:pt x="2220" y="4317"/>
                  </a:cubicBezTo>
                  <a:cubicBezTo>
                    <a:pt x="3405" y="4317"/>
                    <a:pt x="4347" y="3345"/>
                    <a:pt x="4347" y="2129"/>
                  </a:cubicBezTo>
                  <a:cubicBezTo>
                    <a:pt x="4347" y="962"/>
                    <a:pt x="3375" y="1"/>
                    <a:pt x="2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a:off x="8261945" y="620646"/>
              <a:ext cx="71490" cy="71726"/>
            </a:xfrm>
            <a:custGeom>
              <a:rect b="b" l="l" r="r" t="t"/>
              <a:pathLst>
                <a:path extrusionOk="0" h="4347" w="4317">
                  <a:moveTo>
                    <a:pt x="2158" y="0"/>
                  </a:moveTo>
                  <a:cubicBezTo>
                    <a:pt x="942" y="0"/>
                    <a:pt x="0" y="973"/>
                    <a:pt x="0" y="2189"/>
                  </a:cubicBezTo>
                  <a:cubicBezTo>
                    <a:pt x="0" y="3374"/>
                    <a:pt x="942" y="4347"/>
                    <a:pt x="2158" y="4347"/>
                  </a:cubicBezTo>
                  <a:cubicBezTo>
                    <a:pt x="3344" y="4347"/>
                    <a:pt x="4316" y="3374"/>
                    <a:pt x="4316" y="2189"/>
                  </a:cubicBezTo>
                  <a:cubicBezTo>
                    <a:pt x="4316" y="973"/>
                    <a:pt x="3344" y="0"/>
                    <a:pt x="2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a:off x="8261688" y="834222"/>
              <a:ext cx="72003" cy="71247"/>
            </a:xfrm>
            <a:custGeom>
              <a:rect b="b" l="l" r="r" t="t"/>
              <a:pathLst>
                <a:path extrusionOk="0" h="4318" w="4348">
                  <a:moveTo>
                    <a:pt x="2213" y="0"/>
                  </a:moveTo>
                  <a:cubicBezTo>
                    <a:pt x="2195" y="0"/>
                    <a:pt x="2177" y="1"/>
                    <a:pt x="2159" y="1"/>
                  </a:cubicBezTo>
                  <a:cubicBezTo>
                    <a:pt x="973" y="1"/>
                    <a:pt x="1" y="974"/>
                    <a:pt x="31" y="2159"/>
                  </a:cubicBezTo>
                  <a:cubicBezTo>
                    <a:pt x="31" y="3375"/>
                    <a:pt x="1004" y="4317"/>
                    <a:pt x="2220" y="4317"/>
                  </a:cubicBezTo>
                  <a:cubicBezTo>
                    <a:pt x="3405" y="4287"/>
                    <a:pt x="4347" y="3314"/>
                    <a:pt x="4347" y="2129"/>
                  </a:cubicBezTo>
                  <a:cubicBezTo>
                    <a:pt x="4347" y="961"/>
                    <a:pt x="3375" y="0"/>
                    <a:pt x="2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a:off x="8249263" y="1549387"/>
              <a:ext cx="121637" cy="121384"/>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a:off x="8249263" y="1769813"/>
              <a:ext cx="122397" cy="121409"/>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a:off x="8249263" y="1990264"/>
              <a:ext cx="122397" cy="122167"/>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8"/>
            <p:cNvSpPr/>
            <p:nvPr/>
          </p:nvSpPr>
          <p:spPr>
            <a:xfrm>
              <a:off x="8512038" y="2055459"/>
              <a:ext cx="307778" cy="307797"/>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a:off x="8665782" y="2209332"/>
              <a:ext cx="881360" cy="18"/>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8"/>
            <p:cNvSpPr/>
            <p:nvPr/>
          </p:nvSpPr>
          <p:spPr>
            <a:xfrm>
              <a:off x="8738167" y="2445010"/>
              <a:ext cx="291442" cy="184298"/>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8"/>
            <p:cNvSpPr/>
            <p:nvPr/>
          </p:nvSpPr>
          <p:spPr>
            <a:xfrm>
              <a:off x="8249263" y="2537147"/>
              <a:ext cx="634573"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a:off x="8478036" y="490565"/>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8"/>
            <p:cNvSpPr/>
            <p:nvPr/>
          </p:nvSpPr>
          <p:spPr>
            <a:xfrm>
              <a:off x="8712539" y="725068"/>
              <a:ext cx="82551"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8"/>
            <p:cNvSpPr/>
            <p:nvPr/>
          </p:nvSpPr>
          <p:spPr>
            <a:xfrm>
              <a:off x="7998225" y="-251800"/>
              <a:ext cx="363702" cy="113374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8"/>
            <p:cNvSpPr/>
            <p:nvPr/>
          </p:nvSpPr>
          <p:spPr>
            <a:xfrm rot="5400000">
              <a:off x="105384" y="-447246"/>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8"/>
            <p:cNvSpPr/>
            <p:nvPr/>
          </p:nvSpPr>
          <p:spPr>
            <a:xfrm>
              <a:off x="414780" y="768603"/>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8"/>
            <p:cNvSpPr/>
            <p:nvPr/>
          </p:nvSpPr>
          <p:spPr>
            <a:xfrm>
              <a:off x="528163" y="881959"/>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8"/>
            <p:cNvSpPr/>
            <p:nvPr/>
          </p:nvSpPr>
          <p:spPr>
            <a:xfrm>
              <a:off x="120088" y="-522691"/>
              <a:ext cx="350040" cy="1091251"/>
            </a:xfrm>
            <a:custGeom>
              <a:rect b="b" l="l" r="r" t="t"/>
              <a:pathLst>
                <a:path extrusionOk="0" h="40275" w="12919">
                  <a:moveTo>
                    <a:pt x="0" y="0"/>
                  </a:moveTo>
                  <a:lnTo>
                    <a:pt x="0" y="33830"/>
                  </a:lnTo>
                  <a:cubicBezTo>
                    <a:pt x="0" y="37387"/>
                    <a:pt x="2888" y="40274"/>
                    <a:pt x="6475" y="40274"/>
                  </a:cubicBezTo>
                  <a:cubicBezTo>
                    <a:pt x="10031" y="40274"/>
                    <a:pt x="12918" y="37387"/>
                    <a:pt x="12918" y="33830"/>
                  </a:cubicBezTo>
                  <a:lnTo>
                    <a:pt x="129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8"/>
            <p:cNvSpPr/>
            <p:nvPr/>
          </p:nvSpPr>
          <p:spPr>
            <a:xfrm>
              <a:off x="629380" y="1024018"/>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8"/>
            <p:cNvSpPr/>
            <p:nvPr/>
          </p:nvSpPr>
          <p:spPr>
            <a:xfrm>
              <a:off x="719978" y="1113707"/>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8"/>
            <p:cNvSpPr/>
            <p:nvPr/>
          </p:nvSpPr>
          <p:spPr>
            <a:xfrm>
              <a:off x="226591" y="134387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8"/>
            <p:cNvSpPr/>
            <p:nvPr/>
          </p:nvSpPr>
          <p:spPr>
            <a:xfrm>
              <a:off x="372306" y="1343875"/>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8"/>
            <p:cNvSpPr/>
            <p:nvPr/>
          </p:nvSpPr>
          <p:spPr>
            <a:xfrm>
              <a:off x="518049" y="1343875"/>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8"/>
            <p:cNvSpPr/>
            <p:nvPr/>
          </p:nvSpPr>
          <p:spPr>
            <a:xfrm>
              <a:off x="534206" y="2302831"/>
              <a:ext cx="95167" cy="95762"/>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8"/>
            <p:cNvSpPr/>
            <p:nvPr/>
          </p:nvSpPr>
          <p:spPr>
            <a:xfrm>
              <a:off x="361082" y="2302831"/>
              <a:ext cx="95762" cy="95762"/>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8"/>
            <p:cNvSpPr/>
            <p:nvPr/>
          </p:nvSpPr>
          <p:spPr>
            <a:xfrm>
              <a:off x="187958" y="2302831"/>
              <a:ext cx="95762" cy="95762"/>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8"/>
            <p:cNvSpPr/>
            <p:nvPr/>
          </p:nvSpPr>
          <p:spPr>
            <a:xfrm rot="5400000">
              <a:off x="8167622" y="3607858"/>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8"/>
            <p:cNvSpPr/>
            <p:nvPr/>
          </p:nvSpPr>
          <p:spPr>
            <a:xfrm>
              <a:off x="8640100" y="4022931"/>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8"/>
            <p:cNvSpPr/>
            <p:nvPr/>
          </p:nvSpPr>
          <p:spPr>
            <a:xfrm>
              <a:off x="7998216" y="4565400"/>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8"/>
            <p:cNvSpPr/>
            <p:nvPr/>
          </p:nvSpPr>
          <p:spPr>
            <a:xfrm>
              <a:off x="8143931" y="4565400"/>
              <a:ext cx="73309" cy="853546"/>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8"/>
            <p:cNvSpPr/>
            <p:nvPr/>
          </p:nvSpPr>
          <p:spPr>
            <a:xfrm>
              <a:off x="8289674" y="4565400"/>
              <a:ext cx="73282" cy="853546"/>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8"/>
            <p:cNvSpPr/>
            <p:nvPr/>
          </p:nvSpPr>
          <p:spPr>
            <a:xfrm>
              <a:off x="7435763" y="4866538"/>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8"/>
            <p:cNvSpPr/>
            <p:nvPr/>
          </p:nvSpPr>
          <p:spPr>
            <a:xfrm>
              <a:off x="7216913" y="4866538"/>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8"/>
            <p:cNvSpPr/>
            <p:nvPr/>
          </p:nvSpPr>
          <p:spPr>
            <a:xfrm>
              <a:off x="6998838" y="4866538"/>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8"/>
            <p:cNvSpPr/>
            <p:nvPr/>
          </p:nvSpPr>
          <p:spPr>
            <a:xfrm>
              <a:off x="-965798" y="3616498"/>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8"/>
            <p:cNvSpPr/>
            <p:nvPr/>
          </p:nvSpPr>
          <p:spPr>
            <a:xfrm>
              <a:off x="-965798" y="3755673"/>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8"/>
            <p:cNvSpPr/>
            <p:nvPr/>
          </p:nvSpPr>
          <p:spPr>
            <a:xfrm>
              <a:off x="-965798" y="3894848"/>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8"/>
            <p:cNvSpPr/>
            <p:nvPr/>
          </p:nvSpPr>
          <p:spPr>
            <a:xfrm>
              <a:off x="8783353" y="2789053"/>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8"/>
            <p:cNvSpPr/>
            <p:nvPr/>
          </p:nvSpPr>
          <p:spPr>
            <a:xfrm>
              <a:off x="8783353" y="2963409"/>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8"/>
            <p:cNvSpPr/>
            <p:nvPr/>
          </p:nvSpPr>
          <p:spPr>
            <a:xfrm>
              <a:off x="8783353" y="3138690"/>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8"/>
            <p:cNvSpPr/>
            <p:nvPr/>
          </p:nvSpPr>
          <p:spPr>
            <a:xfrm>
              <a:off x="8783353" y="3313045"/>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8"/>
            <p:cNvSpPr/>
            <p:nvPr/>
          </p:nvSpPr>
          <p:spPr>
            <a:xfrm>
              <a:off x="8783353" y="3487401"/>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8"/>
            <p:cNvSpPr/>
            <p:nvPr/>
          </p:nvSpPr>
          <p:spPr>
            <a:xfrm>
              <a:off x="8362660" y="3076856"/>
              <a:ext cx="344566" cy="893589"/>
            </a:xfrm>
            <a:custGeom>
              <a:rect b="b" l="l" r="r" t="t"/>
              <a:pathLst>
                <a:path extrusionOk="0" fill="none" h="46354" w="17874">
                  <a:moveTo>
                    <a:pt x="8937" y="46353"/>
                  </a:moveTo>
                  <a:lnTo>
                    <a:pt x="8937" y="46353"/>
                  </a:lnTo>
                  <a:cubicBezTo>
                    <a:pt x="4013" y="46353"/>
                    <a:pt x="1" y="42341"/>
                    <a:pt x="1" y="37417"/>
                  </a:cubicBezTo>
                  <a:lnTo>
                    <a:pt x="1" y="8937"/>
                  </a:lnTo>
                  <a:cubicBezTo>
                    <a:pt x="1" y="3982"/>
                    <a:pt x="4013" y="0"/>
                    <a:pt x="8937" y="0"/>
                  </a:cubicBezTo>
                  <a:lnTo>
                    <a:pt x="8937" y="0"/>
                  </a:lnTo>
                  <a:cubicBezTo>
                    <a:pt x="13861" y="0"/>
                    <a:pt x="17873" y="3982"/>
                    <a:pt x="17873" y="8937"/>
                  </a:cubicBezTo>
                  <a:lnTo>
                    <a:pt x="17873" y="37417"/>
                  </a:lnTo>
                  <a:cubicBezTo>
                    <a:pt x="17873" y="42341"/>
                    <a:pt x="13861" y="46353"/>
                    <a:pt x="8937" y="46353"/>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8"/>
            <p:cNvSpPr/>
            <p:nvPr/>
          </p:nvSpPr>
          <p:spPr>
            <a:xfrm>
              <a:off x="8249263" y="3795490"/>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8"/>
            <p:cNvSpPr/>
            <p:nvPr/>
          </p:nvSpPr>
          <p:spPr>
            <a:xfrm>
              <a:off x="8362646" y="3908846"/>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8"/>
            <p:cNvSpPr/>
            <p:nvPr/>
          </p:nvSpPr>
          <p:spPr>
            <a:xfrm>
              <a:off x="260884" y="4336535"/>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8"/>
            <p:cNvSpPr/>
            <p:nvPr/>
          </p:nvSpPr>
          <p:spPr>
            <a:xfrm>
              <a:off x="114388" y="4160755"/>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8"/>
            <p:cNvSpPr/>
            <p:nvPr/>
          </p:nvSpPr>
          <p:spPr>
            <a:xfrm>
              <a:off x="477461" y="3015109"/>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8"/>
            <p:cNvSpPr/>
            <p:nvPr/>
          </p:nvSpPr>
          <p:spPr>
            <a:xfrm>
              <a:off x="477461" y="3190412"/>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8"/>
            <p:cNvSpPr/>
            <p:nvPr/>
          </p:nvSpPr>
          <p:spPr>
            <a:xfrm>
              <a:off x="477461" y="3366646"/>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a:off x="477461" y="3541949"/>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a:off x="477461" y="3717252"/>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a:off x="477461" y="3892555"/>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a:off x="1059011" y="4450200"/>
              <a:ext cx="551561" cy="143051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a:off x="1293514" y="4684703"/>
              <a:ext cx="82550" cy="961505"/>
            </a:xfrm>
            <a:custGeom>
              <a:rect b="b" l="l" r="r" t="t"/>
              <a:pathLst>
                <a:path extrusionOk="0" h="31157" w="2675">
                  <a:moveTo>
                    <a:pt x="1337" y="1"/>
                  </a:moveTo>
                  <a:cubicBezTo>
                    <a:pt x="608" y="1"/>
                    <a:pt x="0" y="609"/>
                    <a:pt x="0" y="1338"/>
                  </a:cubicBezTo>
                  <a:lnTo>
                    <a:pt x="0" y="29849"/>
                  </a:lnTo>
                  <a:cubicBezTo>
                    <a:pt x="0" y="30579"/>
                    <a:pt x="608" y="31156"/>
                    <a:pt x="1337" y="31156"/>
                  </a:cubicBezTo>
                  <a:cubicBezTo>
                    <a:pt x="2067" y="31156"/>
                    <a:pt x="2675" y="30579"/>
                    <a:pt x="2675" y="29849"/>
                  </a:cubicBezTo>
                  <a:lnTo>
                    <a:pt x="2675" y="1338"/>
                  </a:lnTo>
                  <a:cubicBezTo>
                    <a:pt x="2675" y="609"/>
                    <a:pt x="2067" y="1"/>
                    <a:pt x="1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a:off x="1757068" y="4739478"/>
              <a:ext cx="181226" cy="181209"/>
            </a:xfrm>
            <a:custGeom>
              <a:rect b="b" l="l" r="r" t="t"/>
              <a:pathLst>
                <a:path extrusionOk="0" h="6840" w="6840">
                  <a:moveTo>
                    <a:pt x="3435" y="0"/>
                  </a:moveTo>
                  <a:cubicBezTo>
                    <a:pt x="1521" y="0"/>
                    <a:pt x="1" y="1520"/>
                    <a:pt x="1" y="3405"/>
                  </a:cubicBezTo>
                  <a:cubicBezTo>
                    <a:pt x="1" y="5289"/>
                    <a:pt x="1521" y="6839"/>
                    <a:pt x="3435" y="6839"/>
                  </a:cubicBezTo>
                  <a:cubicBezTo>
                    <a:pt x="5320" y="6839"/>
                    <a:pt x="6840" y="5289"/>
                    <a:pt x="6840" y="3405"/>
                  </a:cubicBezTo>
                  <a:cubicBezTo>
                    <a:pt x="6840" y="1520"/>
                    <a:pt x="5320" y="0"/>
                    <a:pt x="3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a:off x="1847666" y="4829167"/>
              <a:ext cx="26" cy="665995"/>
            </a:xfrm>
            <a:custGeom>
              <a:rect b="b" l="l" r="r" t="t"/>
              <a:pathLst>
                <a:path extrusionOk="0" fill="none" h="25139" w="1">
                  <a:moveTo>
                    <a:pt x="0" y="1"/>
                  </a:moveTo>
                  <a:lnTo>
                    <a:pt x="0" y="25138"/>
                  </a:lnTo>
                </a:path>
              </a:pathLst>
            </a:custGeom>
            <a:solidFill>
              <a:schemeClr val="dk2"/>
            </a:solid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a:off x="336922" y="2823050"/>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a:off x="336289" y="2909584"/>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a:off x="336922" y="2996182"/>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a:off x="336922" y="3082094"/>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a:off x="336922" y="3168671"/>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a:off x="336922" y="3255247"/>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a:off x="-202062" y="2579331"/>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 name="Google Shape;356;p8"/>
          <p:cNvSpPr txBox="1"/>
          <p:nvPr>
            <p:ph type="title"/>
          </p:nvPr>
        </p:nvSpPr>
        <p:spPr>
          <a:xfrm>
            <a:off x="1419600" y="1055250"/>
            <a:ext cx="6304800" cy="3033000"/>
          </a:xfrm>
          <a:prstGeom prst="rect">
            <a:avLst/>
          </a:prstGeom>
        </p:spPr>
        <p:txBody>
          <a:bodyPr anchorCtr="0" anchor="ctr" bIns="91425" lIns="0" spcFirstLastPara="1" rIns="0" wrap="square" tIns="91425">
            <a:noAutofit/>
          </a:bodyPr>
          <a:lstStyle>
            <a:lvl1pPr lvl="0" rtl="0" algn="ctr">
              <a:spcBef>
                <a:spcPts val="0"/>
              </a:spcBef>
              <a:spcAft>
                <a:spcPts val="0"/>
              </a:spcAft>
              <a:buSzPts val="6000"/>
              <a:buNone/>
              <a:defRPr b="0" sz="9500">
                <a:solidFill>
                  <a:schemeClr val="accent5"/>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2"/>
        </a:solidFill>
      </p:bgPr>
    </p:bg>
    <p:spTree>
      <p:nvGrpSpPr>
        <p:cNvPr id="357" name="Shape 357"/>
        <p:cNvGrpSpPr/>
        <p:nvPr/>
      </p:nvGrpSpPr>
      <p:grpSpPr>
        <a:xfrm>
          <a:off x="0" y="0"/>
          <a:ext cx="0" cy="0"/>
          <a:chOff x="0" y="0"/>
          <a:chExt cx="0" cy="0"/>
        </a:xfrm>
      </p:grpSpPr>
      <p:grpSp>
        <p:nvGrpSpPr>
          <p:cNvPr id="358" name="Google Shape;358;p9"/>
          <p:cNvGrpSpPr/>
          <p:nvPr/>
        </p:nvGrpSpPr>
        <p:grpSpPr>
          <a:xfrm>
            <a:off x="-881249" y="-277706"/>
            <a:ext cx="1991295" cy="2517424"/>
            <a:chOff x="-881249" y="-277706"/>
            <a:chExt cx="1991295" cy="2517424"/>
          </a:xfrm>
        </p:grpSpPr>
        <p:sp>
          <p:nvSpPr>
            <p:cNvPr id="359" name="Google Shape;359;p9"/>
            <p:cNvSpPr/>
            <p:nvPr/>
          </p:nvSpPr>
          <p:spPr>
            <a:xfrm>
              <a:off x="305491" y="1466382"/>
              <a:ext cx="261345" cy="165266"/>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9"/>
            <p:cNvSpPr/>
            <p:nvPr/>
          </p:nvSpPr>
          <p:spPr>
            <a:xfrm>
              <a:off x="532072" y="1771719"/>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9"/>
            <p:cNvSpPr/>
            <p:nvPr/>
          </p:nvSpPr>
          <p:spPr>
            <a:xfrm>
              <a:off x="531439" y="1858253"/>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9"/>
            <p:cNvSpPr/>
            <p:nvPr/>
          </p:nvSpPr>
          <p:spPr>
            <a:xfrm>
              <a:off x="532072" y="1944851"/>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9"/>
            <p:cNvSpPr/>
            <p:nvPr/>
          </p:nvSpPr>
          <p:spPr>
            <a:xfrm>
              <a:off x="532072" y="2030763"/>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9"/>
            <p:cNvSpPr/>
            <p:nvPr/>
          </p:nvSpPr>
          <p:spPr>
            <a:xfrm>
              <a:off x="532072" y="2117340"/>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9"/>
            <p:cNvSpPr/>
            <p:nvPr/>
          </p:nvSpPr>
          <p:spPr>
            <a:xfrm>
              <a:off x="532072" y="2203916"/>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9"/>
            <p:cNvSpPr/>
            <p:nvPr/>
          </p:nvSpPr>
          <p:spPr>
            <a:xfrm>
              <a:off x="-49067" y="1549008"/>
              <a:ext cx="485195" cy="19"/>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9"/>
            <p:cNvSpPr/>
            <p:nvPr/>
          </p:nvSpPr>
          <p:spPr>
            <a:xfrm rot="5400000">
              <a:off x="-269491" y="-283092"/>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9"/>
            <p:cNvSpPr/>
            <p:nvPr/>
          </p:nvSpPr>
          <p:spPr>
            <a:xfrm>
              <a:off x="234663" y="897543"/>
              <a:ext cx="390001" cy="389432"/>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9"/>
            <p:cNvSpPr/>
            <p:nvPr/>
          </p:nvSpPr>
          <p:spPr>
            <a:xfrm>
              <a:off x="115370" y="-27770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5" y="30548"/>
                    <a:pt x="2675" y="29819"/>
                  </a:cubicBezTo>
                  <a:lnTo>
                    <a:pt x="2675" y="1308"/>
                  </a:lnTo>
                  <a:cubicBezTo>
                    <a:pt x="2675"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9"/>
            <p:cNvSpPr/>
            <p:nvPr/>
          </p:nvSpPr>
          <p:spPr>
            <a:xfrm>
              <a:off x="254961" y="-277706"/>
              <a:ext cx="70232" cy="817715"/>
            </a:xfrm>
            <a:custGeom>
              <a:rect b="b" l="l" r="r" t="t"/>
              <a:pathLst>
                <a:path extrusionOk="0" h="31157" w="2676">
                  <a:moveTo>
                    <a:pt x="1338" y="1"/>
                  </a:moveTo>
                  <a:cubicBezTo>
                    <a:pt x="609" y="1"/>
                    <a:pt x="1" y="578"/>
                    <a:pt x="1" y="1308"/>
                  </a:cubicBezTo>
                  <a:lnTo>
                    <a:pt x="1" y="29819"/>
                  </a:lnTo>
                  <a:cubicBezTo>
                    <a:pt x="1" y="30548"/>
                    <a:pt x="609" y="31156"/>
                    <a:pt x="1338" y="31156"/>
                  </a:cubicBezTo>
                  <a:cubicBezTo>
                    <a:pt x="2068" y="31156"/>
                    <a:pt x="2676" y="30548"/>
                    <a:pt x="2676" y="29819"/>
                  </a:cubicBezTo>
                  <a:lnTo>
                    <a:pt x="2676" y="1308"/>
                  </a:lnTo>
                  <a:cubicBezTo>
                    <a:pt x="2676" y="578"/>
                    <a:pt x="2068"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9"/>
            <p:cNvSpPr/>
            <p:nvPr/>
          </p:nvSpPr>
          <p:spPr>
            <a:xfrm>
              <a:off x="394578" y="-277706"/>
              <a:ext cx="70205" cy="817715"/>
            </a:xfrm>
            <a:custGeom>
              <a:rect b="b" l="l" r="r" t="t"/>
              <a:pathLst>
                <a:path extrusionOk="0" h="31157" w="2675">
                  <a:moveTo>
                    <a:pt x="1338" y="1"/>
                  </a:moveTo>
                  <a:cubicBezTo>
                    <a:pt x="608" y="1"/>
                    <a:pt x="0" y="578"/>
                    <a:pt x="0" y="1308"/>
                  </a:cubicBezTo>
                  <a:lnTo>
                    <a:pt x="0" y="29819"/>
                  </a:lnTo>
                  <a:cubicBezTo>
                    <a:pt x="0" y="30548"/>
                    <a:pt x="608" y="31156"/>
                    <a:pt x="1338" y="31156"/>
                  </a:cubicBezTo>
                  <a:cubicBezTo>
                    <a:pt x="2067" y="31156"/>
                    <a:pt x="2675" y="30548"/>
                    <a:pt x="2675" y="29819"/>
                  </a:cubicBezTo>
                  <a:lnTo>
                    <a:pt x="2675" y="1308"/>
                  </a:lnTo>
                  <a:cubicBezTo>
                    <a:pt x="2675" y="578"/>
                    <a:pt x="2067" y="1"/>
                    <a:pt x="13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9"/>
            <p:cNvSpPr/>
            <p:nvPr/>
          </p:nvSpPr>
          <p:spPr>
            <a:xfrm>
              <a:off x="677232" y="1270578"/>
              <a:ext cx="71999" cy="736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9"/>
            <p:cNvSpPr/>
            <p:nvPr/>
          </p:nvSpPr>
          <p:spPr>
            <a:xfrm>
              <a:off x="677232" y="1444934"/>
              <a:ext cx="71999" cy="735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9"/>
            <p:cNvSpPr/>
            <p:nvPr/>
          </p:nvSpPr>
          <p:spPr>
            <a:xfrm>
              <a:off x="677232" y="1620215"/>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9"/>
            <p:cNvSpPr/>
            <p:nvPr/>
          </p:nvSpPr>
          <p:spPr>
            <a:xfrm>
              <a:off x="677232" y="1794570"/>
              <a:ext cx="71999" cy="72656"/>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9"/>
            <p:cNvSpPr/>
            <p:nvPr/>
          </p:nvSpPr>
          <p:spPr>
            <a:xfrm>
              <a:off x="677232" y="1968926"/>
              <a:ext cx="71999" cy="735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9"/>
            <p:cNvSpPr/>
            <p:nvPr/>
          </p:nvSpPr>
          <p:spPr>
            <a:xfrm>
              <a:off x="115380" y="1692878"/>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9"/>
            <p:cNvSpPr/>
            <p:nvPr/>
          </p:nvSpPr>
          <p:spPr>
            <a:xfrm>
              <a:off x="228763" y="1806234"/>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 name="Google Shape;379;p9"/>
          <p:cNvGrpSpPr/>
          <p:nvPr/>
        </p:nvGrpSpPr>
        <p:grpSpPr>
          <a:xfrm>
            <a:off x="7632651" y="2560678"/>
            <a:ext cx="2242751" cy="3835916"/>
            <a:chOff x="7632651" y="2560678"/>
            <a:chExt cx="2242751" cy="3835916"/>
          </a:xfrm>
        </p:grpSpPr>
        <p:sp>
          <p:nvSpPr>
            <p:cNvPr id="380" name="Google Shape;380;p9"/>
            <p:cNvSpPr/>
            <p:nvPr/>
          </p:nvSpPr>
          <p:spPr>
            <a:xfrm>
              <a:off x="8947861" y="2560678"/>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9"/>
            <p:cNvSpPr/>
            <p:nvPr/>
          </p:nvSpPr>
          <p:spPr>
            <a:xfrm>
              <a:off x="8947861" y="2735981"/>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9"/>
            <p:cNvSpPr/>
            <p:nvPr/>
          </p:nvSpPr>
          <p:spPr>
            <a:xfrm>
              <a:off x="8947861" y="2912215"/>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9"/>
            <p:cNvSpPr/>
            <p:nvPr/>
          </p:nvSpPr>
          <p:spPr>
            <a:xfrm>
              <a:off x="8947861" y="3087518"/>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9"/>
            <p:cNvSpPr/>
            <p:nvPr/>
          </p:nvSpPr>
          <p:spPr>
            <a:xfrm>
              <a:off x="8947861" y="3262821"/>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9"/>
            <p:cNvSpPr/>
            <p:nvPr/>
          </p:nvSpPr>
          <p:spPr>
            <a:xfrm>
              <a:off x="8947861" y="3438124"/>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9"/>
            <p:cNvSpPr/>
            <p:nvPr/>
          </p:nvSpPr>
          <p:spPr>
            <a:xfrm>
              <a:off x="8671413" y="4146140"/>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9"/>
            <p:cNvSpPr/>
            <p:nvPr/>
          </p:nvSpPr>
          <p:spPr>
            <a:xfrm>
              <a:off x="8284256" y="4236361"/>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9"/>
            <p:cNvSpPr/>
            <p:nvPr/>
          </p:nvSpPr>
          <p:spPr>
            <a:xfrm>
              <a:off x="8303383" y="3742978"/>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9"/>
            <p:cNvSpPr/>
            <p:nvPr/>
          </p:nvSpPr>
          <p:spPr>
            <a:xfrm>
              <a:off x="8479974" y="3918937"/>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390" name="Google Shape;390;p9"/>
            <p:cNvSpPr/>
            <p:nvPr/>
          </p:nvSpPr>
          <p:spPr>
            <a:xfrm>
              <a:off x="7779146" y="4502391"/>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9"/>
            <p:cNvSpPr/>
            <p:nvPr/>
          </p:nvSpPr>
          <p:spPr>
            <a:xfrm>
              <a:off x="7632651" y="4326612"/>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9"/>
            <p:cNvSpPr/>
            <p:nvPr/>
          </p:nvSpPr>
          <p:spPr>
            <a:xfrm>
              <a:off x="8579590" y="4601417"/>
              <a:ext cx="1295811" cy="71684"/>
            </a:xfrm>
            <a:custGeom>
              <a:rect b="b" l="l" r="r" t="t"/>
              <a:pathLst>
                <a:path extrusionOk="0" fill="none" h="3131" w="56598">
                  <a:moveTo>
                    <a:pt x="0" y="0"/>
                  </a:moveTo>
                  <a:lnTo>
                    <a:pt x="3770" y="3040"/>
                  </a:lnTo>
                  <a:lnTo>
                    <a:pt x="7539" y="30"/>
                  </a:lnTo>
                  <a:lnTo>
                    <a:pt x="11308" y="3070"/>
                  </a:lnTo>
                  <a:lnTo>
                    <a:pt x="15107" y="30"/>
                  </a:lnTo>
                  <a:lnTo>
                    <a:pt x="18876" y="3070"/>
                  </a:lnTo>
                  <a:lnTo>
                    <a:pt x="22645" y="30"/>
                  </a:lnTo>
                  <a:lnTo>
                    <a:pt x="26414" y="3070"/>
                  </a:lnTo>
                  <a:lnTo>
                    <a:pt x="30183" y="61"/>
                  </a:lnTo>
                  <a:lnTo>
                    <a:pt x="33952" y="3100"/>
                  </a:lnTo>
                  <a:lnTo>
                    <a:pt x="37722" y="61"/>
                  </a:lnTo>
                  <a:lnTo>
                    <a:pt x="41491" y="3100"/>
                  </a:lnTo>
                  <a:lnTo>
                    <a:pt x="45290" y="61"/>
                  </a:lnTo>
                  <a:lnTo>
                    <a:pt x="49059" y="3100"/>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9"/>
            <p:cNvSpPr/>
            <p:nvPr/>
          </p:nvSpPr>
          <p:spPr>
            <a:xfrm>
              <a:off x="8579590" y="4740592"/>
              <a:ext cx="1295811" cy="71684"/>
            </a:xfrm>
            <a:custGeom>
              <a:rect b="b" l="l" r="r" t="t"/>
              <a:pathLst>
                <a:path extrusionOk="0" fill="none" h="3131"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9"/>
            <p:cNvSpPr/>
            <p:nvPr/>
          </p:nvSpPr>
          <p:spPr>
            <a:xfrm>
              <a:off x="8579590" y="4879767"/>
              <a:ext cx="1295811" cy="71707"/>
            </a:xfrm>
            <a:custGeom>
              <a:rect b="b" l="l" r="r" t="t"/>
              <a:pathLst>
                <a:path extrusionOk="0" fill="none" h="3132" w="56598">
                  <a:moveTo>
                    <a:pt x="0" y="0"/>
                  </a:moveTo>
                  <a:lnTo>
                    <a:pt x="3770" y="3040"/>
                  </a:lnTo>
                  <a:lnTo>
                    <a:pt x="7539" y="31"/>
                  </a:lnTo>
                  <a:lnTo>
                    <a:pt x="11308" y="3070"/>
                  </a:lnTo>
                  <a:lnTo>
                    <a:pt x="15107" y="31"/>
                  </a:lnTo>
                  <a:lnTo>
                    <a:pt x="18876" y="3070"/>
                  </a:lnTo>
                  <a:lnTo>
                    <a:pt x="22645" y="31"/>
                  </a:lnTo>
                  <a:lnTo>
                    <a:pt x="26414" y="3070"/>
                  </a:lnTo>
                  <a:lnTo>
                    <a:pt x="30183" y="61"/>
                  </a:lnTo>
                  <a:lnTo>
                    <a:pt x="33952" y="3101"/>
                  </a:lnTo>
                  <a:lnTo>
                    <a:pt x="37722" y="61"/>
                  </a:lnTo>
                  <a:lnTo>
                    <a:pt x="41491" y="3101"/>
                  </a:lnTo>
                  <a:lnTo>
                    <a:pt x="45290" y="61"/>
                  </a:lnTo>
                  <a:lnTo>
                    <a:pt x="49059" y="3101"/>
                  </a:lnTo>
                  <a:lnTo>
                    <a:pt x="52828" y="61"/>
                  </a:lnTo>
                  <a:lnTo>
                    <a:pt x="56597" y="313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9"/>
            <p:cNvSpPr/>
            <p:nvPr/>
          </p:nvSpPr>
          <p:spPr>
            <a:xfrm>
              <a:off x="8741144" y="3215087"/>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9"/>
            <p:cNvSpPr/>
            <p:nvPr/>
          </p:nvSpPr>
          <p:spPr>
            <a:xfrm>
              <a:off x="8740385" y="3433921"/>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9"/>
            <p:cNvSpPr/>
            <p:nvPr/>
          </p:nvSpPr>
          <p:spPr>
            <a:xfrm>
              <a:off x="8740385" y="3652779"/>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9"/>
          <p:cNvSpPr txBox="1"/>
          <p:nvPr>
            <p:ph type="title"/>
          </p:nvPr>
        </p:nvSpPr>
        <p:spPr>
          <a:xfrm>
            <a:off x="5095212" y="1634400"/>
            <a:ext cx="3328800" cy="685800"/>
          </a:xfrm>
          <a:prstGeom prst="rect">
            <a:avLst/>
          </a:prstGeom>
        </p:spPr>
        <p:txBody>
          <a:bodyPr anchorCtr="0" anchor="ctr" bIns="91425" lIns="0" spcFirstLastPara="1" rIns="0" wrap="square" tIns="91425">
            <a:noAutofit/>
          </a:bodyPr>
          <a:lstStyle>
            <a:lvl1pPr lvl="0" rtl="0" algn="r">
              <a:spcBef>
                <a:spcPts val="0"/>
              </a:spcBef>
              <a:spcAft>
                <a:spcPts val="0"/>
              </a:spcAft>
              <a:buSzPts val="3600"/>
              <a:buNone/>
              <a:defRPr b="0"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9" name="Google Shape;399;p9"/>
          <p:cNvSpPr txBox="1"/>
          <p:nvPr>
            <p:ph idx="1" type="subTitle"/>
          </p:nvPr>
        </p:nvSpPr>
        <p:spPr>
          <a:xfrm>
            <a:off x="5094825" y="2303875"/>
            <a:ext cx="3328800" cy="1186500"/>
          </a:xfrm>
          <a:prstGeom prst="rect">
            <a:avLst/>
          </a:prstGeom>
          <a:noFill/>
          <a:ln>
            <a:noFill/>
          </a:ln>
        </p:spPr>
        <p:txBody>
          <a:bodyPr anchorCtr="0" anchor="t" bIns="91425" lIns="91425" spcFirstLastPara="1" rIns="0" wrap="square" tIns="91425">
            <a:noAutofit/>
          </a:bodyPr>
          <a:lstStyle>
            <a:lvl1pPr lvl="0" rtl="0" algn="r">
              <a:lnSpc>
                <a:spcPct val="100000"/>
              </a:lnSpc>
              <a:spcBef>
                <a:spcPts val="0"/>
              </a:spcBef>
              <a:spcAft>
                <a:spcPts val="0"/>
              </a:spcAft>
              <a:buClr>
                <a:schemeClr val="accent6"/>
              </a:buClr>
              <a:buSzPts val="1400"/>
              <a:buFont typeface="Montserrat"/>
              <a:buNone/>
              <a:defRPr sz="1700">
                <a:solidFill>
                  <a:schemeClr val="accent6"/>
                </a:solidFill>
                <a:latin typeface="Montserrat"/>
                <a:ea typeface="Montserrat"/>
                <a:cs typeface="Montserrat"/>
                <a:sym typeface="Montserrat"/>
              </a:defRPr>
            </a:lvl1pPr>
            <a:lvl2pPr lvl="1" rtl="0" algn="ctr">
              <a:lnSpc>
                <a:spcPct val="100000"/>
              </a:lnSpc>
              <a:spcBef>
                <a:spcPts val="0"/>
              </a:spcBef>
              <a:spcAft>
                <a:spcPts val="0"/>
              </a:spcAft>
              <a:buClr>
                <a:schemeClr val="accent6"/>
              </a:buClr>
              <a:buSzPts val="1400"/>
              <a:buNone/>
              <a:defRPr>
                <a:solidFill>
                  <a:schemeClr val="accent6"/>
                </a:solidFill>
              </a:defRPr>
            </a:lvl2pPr>
            <a:lvl3pPr lvl="2" rtl="0" algn="ctr">
              <a:lnSpc>
                <a:spcPct val="100000"/>
              </a:lnSpc>
              <a:spcBef>
                <a:spcPts val="0"/>
              </a:spcBef>
              <a:spcAft>
                <a:spcPts val="0"/>
              </a:spcAft>
              <a:buClr>
                <a:schemeClr val="accent6"/>
              </a:buClr>
              <a:buSzPts val="1400"/>
              <a:buNone/>
              <a:defRPr>
                <a:solidFill>
                  <a:schemeClr val="accent6"/>
                </a:solidFill>
              </a:defRPr>
            </a:lvl3pPr>
            <a:lvl4pPr lvl="3" rtl="0" algn="ctr">
              <a:lnSpc>
                <a:spcPct val="100000"/>
              </a:lnSpc>
              <a:spcBef>
                <a:spcPts val="0"/>
              </a:spcBef>
              <a:spcAft>
                <a:spcPts val="0"/>
              </a:spcAft>
              <a:buClr>
                <a:schemeClr val="accent6"/>
              </a:buClr>
              <a:buSzPts val="1400"/>
              <a:buNone/>
              <a:defRPr>
                <a:solidFill>
                  <a:schemeClr val="accent6"/>
                </a:solidFill>
              </a:defRPr>
            </a:lvl4pPr>
            <a:lvl5pPr lvl="4" rtl="0" algn="ctr">
              <a:lnSpc>
                <a:spcPct val="100000"/>
              </a:lnSpc>
              <a:spcBef>
                <a:spcPts val="0"/>
              </a:spcBef>
              <a:spcAft>
                <a:spcPts val="0"/>
              </a:spcAft>
              <a:buClr>
                <a:schemeClr val="accent6"/>
              </a:buClr>
              <a:buSzPts val="1400"/>
              <a:buNone/>
              <a:defRPr>
                <a:solidFill>
                  <a:schemeClr val="accent6"/>
                </a:solidFill>
              </a:defRPr>
            </a:lvl5pPr>
            <a:lvl6pPr lvl="5" rtl="0" algn="ctr">
              <a:lnSpc>
                <a:spcPct val="100000"/>
              </a:lnSpc>
              <a:spcBef>
                <a:spcPts val="0"/>
              </a:spcBef>
              <a:spcAft>
                <a:spcPts val="0"/>
              </a:spcAft>
              <a:buClr>
                <a:schemeClr val="accent6"/>
              </a:buClr>
              <a:buSzPts val="1400"/>
              <a:buNone/>
              <a:defRPr>
                <a:solidFill>
                  <a:schemeClr val="accent6"/>
                </a:solidFill>
              </a:defRPr>
            </a:lvl6pPr>
            <a:lvl7pPr lvl="6" rtl="0" algn="ctr">
              <a:lnSpc>
                <a:spcPct val="100000"/>
              </a:lnSpc>
              <a:spcBef>
                <a:spcPts val="0"/>
              </a:spcBef>
              <a:spcAft>
                <a:spcPts val="0"/>
              </a:spcAft>
              <a:buClr>
                <a:schemeClr val="accent6"/>
              </a:buClr>
              <a:buSzPts val="1400"/>
              <a:buNone/>
              <a:defRPr>
                <a:solidFill>
                  <a:schemeClr val="accent6"/>
                </a:solidFill>
              </a:defRPr>
            </a:lvl7pPr>
            <a:lvl8pPr lvl="7" rtl="0" algn="ctr">
              <a:lnSpc>
                <a:spcPct val="100000"/>
              </a:lnSpc>
              <a:spcBef>
                <a:spcPts val="0"/>
              </a:spcBef>
              <a:spcAft>
                <a:spcPts val="0"/>
              </a:spcAft>
              <a:buClr>
                <a:schemeClr val="accent6"/>
              </a:buClr>
              <a:buSzPts val="1400"/>
              <a:buNone/>
              <a:defRPr>
                <a:solidFill>
                  <a:schemeClr val="accent6"/>
                </a:solidFill>
              </a:defRPr>
            </a:lvl8pPr>
            <a:lvl9pPr lvl="8" rtl="0" algn="ctr">
              <a:lnSpc>
                <a:spcPct val="100000"/>
              </a:lnSpc>
              <a:spcBef>
                <a:spcPts val="0"/>
              </a:spcBef>
              <a:spcAft>
                <a:spcPts val="0"/>
              </a:spcAft>
              <a:buClr>
                <a:schemeClr val="accent6"/>
              </a:buClr>
              <a:buSzPts val="1400"/>
              <a:buNone/>
              <a:defRPr>
                <a:solidFill>
                  <a:schemeClr val="accent6"/>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noFill/>
      </p:bgPr>
    </p:bg>
    <p:spTree>
      <p:nvGrpSpPr>
        <p:cNvPr id="400" name="Shape 400"/>
        <p:cNvGrpSpPr/>
        <p:nvPr/>
      </p:nvGrpSpPr>
      <p:grpSpPr>
        <a:xfrm>
          <a:off x="0" y="0"/>
          <a:ext cx="0" cy="0"/>
          <a:chOff x="0" y="0"/>
          <a:chExt cx="0" cy="0"/>
        </a:xfrm>
      </p:grpSpPr>
      <p:sp>
        <p:nvSpPr>
          <p:cNvPr id="401" name="Google Shape;401;p10"/>
          <p:cNvSpPr/>
          <p:nvPr/>
        </p:nvSpPr>
        <p:spPr>
          <a:xfrm>
            <a:off x="-1929325" y="727675"/>
            <a:ext cx="5482800" cy="12927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0"/>
          <p:cNvSpPr txBox="1"/>
          <p:nvPr>
            <p:ph type="title"/>
          </p:nvPr>
        </p:nvSpPr>
        <p:spPr>
          <a:xfrm>
            <a:off x="740275" y="727675"/>
            <a:ext cx="2813100" cy="1292700"/>
          </a:xfrm>
          <a:prstGeom prst="rect">
            <a:avLst/>
          </a:prstGeom>
        </p:spPr>
        <p:txBody>
          <a:bodyPr anchorCtr="0" anchor="ctr" bIns="91425" lIns="0" spcFirstLastPara="1" rIns="0" wrap="square" tIns="91425">
            <a:noAutofit/>
          </a:bodyPr>
          <a:lstStyle>
            <a:lvl1pPr lvl="0" rtl="0">
              <a:spcBef>
                <a:spcPts val="0"/>
              </a:spcBef>
              <a:spcAft>
                <a:spcPts val="0"/>
              </a:spcAft>
              <a:buSzPts val="4200"/>
              <a:buNone/>
              <a:defRPr b="0" sz="3000">
                <a:solidFill>
                  <a:schemeClr val="accent5"/>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403" name="Google Shape;403;p10"/>
          <p:cNvGrpSpPr/>
          <p:nvPr/>
        </p:nvGrpSpPr>
        <p:grpSpPr>
          <a:xfrm flipH="1">
            <a:off x="6895048" y="-228325"/>
            <a:ext cx="2548324" cy="2478560"/>
            <a:chOff x="-682036" y="-285625"/>
            <a:chExt cx="2548324" cy="2478560"/>
          </a:xfrm>
        </p:grpSpPr>
        <p:sp>
          <p:nvSpPr>
            <p:cNvPr id="404" name="Google Shape;404;p10"/>
            <p:cNvSpPr/>
            <p:nvPr/>
          </p:nvSpPr>
          <p:spPr>
            <a:xfrm rot="5400000">
              <a:off x="-70278" y="-508367"/>
              <a:ext cx="767779" cy="1991295"/>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0"/>
            <p:cNvSpPr/>
            <p:nvPr/>
          </p:nvSpPr>
          <p:spPr>
            <a:xfrm>
              <a:off x="-191701" y="1811506"/>
              <a:ext cx="381987" cy="381430"/>
            </a:xfrm>
            <a:custGeom>
              <a:rect b="b" l="l" r="r" t="t"/>
              <a:pathLst>
                <a:path extrusionOk="0" h="20518" w="20548">
                  <a:moveTo>
                    <a:pt x="10274" y="0"/>
                  </a:moveTo>
                  <a:cubicBezTo>
                    <a:pt x="4620" y="0"/>
                    <a:pt x="0" y="4590"/>
                    <a:pt x="0" y="10244"/>
                  </a:cubicBezTo>
                  <a:cubicBezTo>
                    <a:pt x="0" y="15897"/>
                    <a:pt x="4620" y="20517"/>
                    <a:pt x="10274" y="20517"/>
                  </a:cubicBezTo>
                  <a:cubicBezTo>
                    <a:pt x="15928" y="20517"/>
                    <a:pt x="20548" y="15897"/>
                    <a:pt x="20548" y="10244"/>
                  </a:cubicBezTo>
                  <a:cubicBezTo>
                    <a:pt x="20548" y="4590"/>
                    <a:pt x="15928" y="0"/>
                    <a:pt x="10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0"/>
            <p:cNvSpPr/>
            <p:nvPr/>
          </p:nvSpPr>
          <p:spPr>
            <a:xfrm>
              <a:off x="269275" y="-285625"/>
              <a:ext cx="66150" cy="778900"/>
            </a:xfrm>
            <a:custGeom>
              <a:rect b="b" l="l" r="r" t="t"/>
              <a:pathLst>
                <a:path extrusionOk="0" h="31156" w="2646">
                  <a:moveTo>
                    <a:pt x="1308" y="0"/>
                  </a:moveTo>
                  <a:cubicBezTo>
                    <a:pt x="578" y="0"/>
                    <a:pt x="1" y="578"/>
                    <a:pt x="1" y="1338"/>
                  </a:cubicBezTo>
                  <a:lnTo>
                    <a:pt x="1" y="29818"/>
                  </a:lnTo>
                  <a:cubicBezTo>
                    <a:pt x="1" y="30548"/>
                    <a:pt x="578" y="31156"/>
                    <a:pt x="1308" y="31156"/>
                  </a:cubicBezTo>
                  <a:cubicBezTo>
                    <a:pt x="2037" y="31156"/>
                    <a:pt x="2645" y="30548"/>
                    <a:pt x="2645" y="29818"/>
                  </a:cubicBezTo>
                  <a:lnTo>
                    <a:pt x="2645" y="1338"/>
                  </a:lnTo>
                  <a:cubicBezTo>
                    <a:pt x="2645" y="578"/>
                    <a:pt x="2037" y="0"/>
                    <a:pt x="13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0"/>
            <p:cNvSpPr/>
            <p:nvPr/>
          </p:nvSpPr>
          <p:spPr>
            <a:xfrm>
              <a:off x="402275" y="-285625"/>
              <a:ext cx="66125" cy="778900"/>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4" y="30548"/>
                    <a:pt x="2644" y="29818"/>
                  </a:cubicBezTo>
                  <a:lnTo>
                    <a:pt x="2644" y="1338"/>
                  </a:lnTo>
                  <a:cubicBezTo>
                    <a:pt x="2644" y="578"/>
                    <a:pt x="2037" y="0"/>
                    <a:pt x="13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0"/>
            <p:cNvSpPr/>
            <p:nvPr/>
          </p:nvSpPr>
          <p:spPr>
            <a:xfrm>
              <a:off x="535250" y="-285625"/>
              <a:ext cx="66125" cy="778900"/>
            </a:xfrm>
            <a:custGeom>
              <a:rect b="b" l="l" r="r" t="t"/>
              <a:pathLst>
                <a:path extrusionOk="0" h="31156" w="2645">
                  <a:moveTo>
                    <a:pt x="1307" y="0"/>
                  </a:moveTo>
                  <a:cubicBezTo>
                    <a:pt x="578" y="0"/>
                    <a:pt x="0" y="578"/>
                    <a:pt x="0" y="1338"/>
                  </a:cubicBezTo>
                  <a:lnTo>
                    <a:pt x="0" y="29818"/>
                  </a:lnTo>
                  <a:cubicBezTo>
                    <a:pt x="0" y="30548"/>
                    <a:pt x="578" y="31156"/>
                    <a:pt x="1307" y="31156"/>
                  </a:cubicBezTo>
                  <a:cubicBezTo>
                    <a:pt x="2037" y="31156"/>
                    <a:pt x="2645" y="30548"/>
                    <a:pt x="2645" y="29818"/>
                  </a:cubicBezTo>
                  <a:lnTo>
                    <a:pt x="2645" y="1338"/>
                  </a:lnTo>
                  <a:cubicBezTo>
                    <a:pt x="2645" y="578"/>
                    <a:pt x="2037" y="0"/>
                    <a:pt x="13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0"/>
            <p:cNvSpPr/>
            <p:nvPr/>
          </p:nvSpPr>
          <p:spPr>
            <a:xfrm>
              <a:off x="118275" y="982899"/>
              <a:ext cx="72003" cy="72084"/>
            </a:xfrm>
            <a:custGeom>
              <a:rect b="b" l="l" r="r" t="t"/>
              <a:pathLst>
                <a:path extrusionOk="0" h="4347" w="4348">
                  <a:moveTo>
                    <a:pt x="2189" y="0"/>
                  </a:moveTo>
                  <a:cubicBezTo>
                    <a:pt x="1004" y="0"/>
                    <a:pt x="31" y="943"/>
                    <a:pt x="1" y="2159"/>
                  </a:cubicBezTo>
                  <a:cubicBezTo>
                    <a:pt x="1" y="3344"/>
                    <a:pt x="943" y="4317"/>
                    <a:pt x="2159" y="4347"/>
                  </a:cubicBezTo>
                  <a:cubicBezTo>
                    <a:pt x="3344" y="4347"/>
                    <a:pt x="4317" y="3374"/>
                    <a:pt x="4347" y="2189"/>
                  </a:cubicBezTo>
                  <a:cubicBezTo>
                    <a:pt x="4347" y="1003"/>
                    <a:pt x="3375" y="31"/>
                    <a:pt x="21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0"/>
            <p:cNvSpPr/>
            <p:nvPr/>
          </p:nvSpPr>
          <p:spPr>
            <a:xfrm>
              <a:off x="118788" y="1120993"/>
              <a:ext cx="71490" cy="71587"/>
            </a:xfrm>
            <a:custGeom>
              <a:rect b="b" l="l" r="r" t="t"/>
              <a:pathLst>
                <a:path extrusionOk="0" h="4317" w="4317">
                  <a:moveTo>
                    <a:pt x="2158" y="1"/>
                  </a:moveTo>
                  <a:cubicBezTo>
                    <a:pt x="942" y="1"/>
                    <a:pt x="0" y="973"/>
                    <a:pt x="0" y="2159"/>
                  </a:cubicBezTo>
                  <a:cubicBezTo>
                    <a:pt x="0" y="3344"/>
                    <a:pt x="942" y="4317"/>
                    <a:pt x="2158" y="4317"/>
                  </a:cubicBezTo>
                  <a:cubicBezTo>
                    <a:pt x="3344" y="4317"/>
                    <a:pt x="4316" y="3344"/>
                    <a:pt x="4316" y="2159"/>
                  </a:cubicBezTo>
                  <a:cubicBezTo>
                    <a:pt x="4316" y="973"/>
                    <a:pt x="3344" y="1"/>
                    <a:pt x="21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0"/>
            <p:cNvSpPr/>
            <p:nvPr/>
          </p:nvSpPr>
          <p:spPr>
            <a:xfrm>
              <a:off x="118275" y="1259087"/>
              <a:ext cx="72003" cy="71620"/>
            </a:xfrm>
            <a:custGeom>
              <a:rect b="b" l="l" r="r" t="t"/>
              <a:pathLst>
                <a:path extrusionOk="0" h="4319" w="4348">
                  <a:moveTo>
                    <a:pt x="2213" y="1"/>
                  </a:moveTo>
                  <a:cubicBezTo>
                    <a:pt x="2195" y="1"/>
                    <a:pt x="2177" y="1"/>
                    <a:pt x="2159" y="1"/>
                  </a:cubicBezTo>
                  <a:cubicBezTo>
                    <a:pt x="973" y="1"/>
                    <a:pt x="1" y="974"/>
                    <a:pt x="31" y="2190"/>
                  </a:cubicBezTo>
                  <a:cubicBezTo>
                    <a:pt x="31" y="3357"/>
                    <a:pt x="974" y="4318"/>
                    <a:pt x="2164" y="4318"/>
                  </a:cubicBezTo>
                  <a:cubicBezTo>
                    <a:pt x="2183" y="4318"/>
                    <a:pt x="2201" y="4318"/>
                    <a:pt x="2220" y="4317"/>
                  </a:cubicBezTo>
                  <a:cubicBezTo>
                    <a:pt x="3405" y="4317"/>
                    <a:pt x="4347" y="3345"/>
                    <a:pt x="4347" y="2129"/>
                  </a:cubicBezTo>
                  <a:cubicBezTo>
                    <a:pt x="4347" y="962"/>
                    <a:pt x="3375" y="1"/>
                    <a:pt x="2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0"/>
            <p:cNvSpPr/>
            <p:nvPr/>
          </p:nvSpPr>
          <p:spPr>
            <a:xfrm>
              <a:off x="118788" y="1396700"/>
              <a:ext cx="71490" cy="72084"/>
            </a:xfrm>
            <a:custGeom>
              <a:rect b="b" l="l" r="r" t="t"/>
              <a:pathLst>
                <a:path extrusionOk="0" h="4347" w="4317">
                  <a:moveTo>
                    <a:pt x="2158" y="0"/>
                  </a:moveTo>
                  <a:cubicBezTo>
                    <a:pt x="942" y="0"/>
                    <a:pt x="0" y="973"/>
                    <a:pt x="0" y="2189"/>
                  </a:cubicBezTo>
                  <a:cubicBezTo>
                    <a:pt x="0" y="3374"/>
                    <a:pt x="942" y="4347"/>
                    <a:pt x="2158" y="4347"/>
                  </a:cubicBezTo>
                  <a:cubicBezTo>
                    <a:pt x="3344" y="4347"/>
                    <a:pt x="4316" y="3374"/>
                    <a:pt x="4316" y="2189"/>
                  </a:cubicBezTo>
                  <a:cubicBezTo>
                    <a:pt x="4316" y="973"/>
                    <a:pt x="3344" y="0"/>
                    <a:pt x="21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0"/>
            <p:cNvSpPr/>
            <p:nvPr/>
          </p:nvSpPr>
          <p:spPr>
            <a:xfrm>
              <a:off x="118275" y="1535292"/>
              <a:ext cx="72003" cy="71603"/>
            </a:xfrm>
            <a:custGeom>
              <a:rect b="b" l="l" r="r" t="t"/>
              <a:pathLst>
                <a:path extrusionOk="0" h="4318" w="4348">
                  <a:moveTo>
                    <a:pt x="2213" y="0"/>
                  </a:moveTo>
                  <a:cubicBezTo>
                    <a:pt x="2195" y="0"/>
                    <a:pt x="2177" y="1"/>
                    <a:pt x="2159" y="1"/>
                  </a:cubicBezTo>
                  <a:cubicBezTo>
                    <a:pt x="973" y="1"/>
                    <a:pt x="1" y="974"/>
                    <a:pt x="31" y="2159"/>
                  </a:cubicBezTo>
                  <a:cubicBezTo>
                    <a:pt x="31" y="3375"/>
                    <a:pt x="1004" y="4317"/>
                    <a:pt x="2220" y="4317"/>
                  </a:cubicBezTo>
                  <a:cubicBezTo>
                    <a:pt x="3405" y="4287"/>
                    <a:pt x="4347" y="3314"/>
                    <a:pt x="4347" y="2129"/>
                  </a:cubicBezTo>
                  <a:cubicBezTo>
                    <a:pt x="4347" y="961"/>
                    <a:pt x="3375" y="0"/>
                    <a:pt x="22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0"/>
            <p:cNvSpPr/>
            <p:nvPr/>
          </p:nvSpPr>
          <p:spPr>
            <a:xfrm>
              <a:off x="1746188" y="103400"/>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0"/>
            <p:cNvSpPr/>
            <p:nvPr/>
          </p:nvSpPr>
          <p:spPr>
            <a:xfrm>
              <a:off x="1527338" y="103400"/>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0"/>
            <p:cNvSpPr/>
            <p:nvPr/>
          </p:nvSpPr>
          <p:spPr>
            <a:xfrm>
              <a:off x="1309263" y="103400"/>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0"/>
            <p:cNvSpPr/>
            <p:nvPr/>
          </p:nvSpPr>
          <p:spPr>
            <a:xfrm>
              <a:off x="269897" y="1337094"/>
              <a:ext cx="34754" cy="36465"/>
            </a:xfrm>
            <a:custGeom>
              <a:rect b="b" l="l" r="r" t="t"/>
              <a:pathLst>
                <a:path extrusionOk="0" h="1703" w="1703">
                  <a:moveTo>
                    <a:pt x="821" y="0"/>
                  </a:moveTo>
                  <a:cubicBezTo>
                    <a:pt x="365" y="31"/>
                    <a:pt x="0" y="426"/>
                    <a:pt x="0" y="882"/>
                  </a:cubicBezTo>
                  <a:cubicBezTo>
                    <a:pt x="31" y="1338"/>
                    <a:pt x="426" y="1703"/>
                    <a:pt x="882" y="1703"/>
                  </a:cubicBezTo>
                  <a:cubicBezTo>
                    <a:pt x="1338" y="1672"/>
                    <a:pt x="1702" y="1277"/>
                    <a:pt x="1702" y="821"/>
                  </a:cubicBezTo>
                  <a:cubicBezTo>
                    <a:pt x="1672" y="365"/>
                    <a:pt x="1277" y="0"/>
                    <a:pt x="8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0"/>
            <p:cNvSpPr/>
            <p:nvPr/>
          </p:nvSpPr>
          <p:spPr>
            <a:xfrm>
              <a:off x="269264" y="1423628"/>
              <a:ext cx="35999" cy="35887"/>
            </a:xfrm>
            <a:custGeom>
              <a:rect b="b" l="l" r="r" t="t"/>
              <a:pathLst>
                <a:path extrusionOk="0" h="1676" w="1764">
                  <a:moveTo>
                    <a:pt x="878" y="0"/>
                  </a:moveTo>
                  <a:cubicBezTo>
                    <a:pt x="859" y="0"/>
                    <a:pt x="841" y="1"/>
                    <a:pt x="822" y="2"/>
                  </a:cubicBezTo>
                  <a:cubicBezTo>
                    <a:pt x="366" y="32"/>
                    <a:pt x="1" y="428"/>
                    <a:pt x="31" y="884"/>
                  </a:cubicBezTo>
                  <a:cubicBezTo>
                    <a:pt x="60" y="1349"/>
                    <a:pt x="424" y="1676"/>
                    <a:pt x="882" y="1676"/>
                  </a:cubicBezTo>
                  <a:cubicBezTo>
                    <a:pt x="902" y="1676"/>
                    <a:pt x="923" y="1675"/>
                    <a:pt x="943" y="1674"/>
                  </a:cubicBezTo>
                  <a:cubicBezTo>
                    <a:pt x="1399" y="1674"/>
                    <a:pt x="1764" y="1248"/>
                    <a:pt x="1733" y="792"/>
                  </a:cubicBezTo>
                  <a:cubicBezTo>
                    <a:pt x="1704" y="354"/>
                    <a:pt x="1338" y="0"/>
                    <a:pt x="8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0"/>
            <p:cNvSpPr/>
            <p:nvPr/>
          </p:nvSpPr>
          <p:spPr>
            <a:xfrm>
              <a:off x="269897" y="1510226"/>
              <a:ext cx="34754" cy="35823"/>
            </a:xfrm>
            <a:custGeom>
              <a:rect b="b" l="l" r="r" t="t"/>
              <a:pathLst>
                <a:path extrusionOk="0" h="1673" w="1703">
                  <a:moveTo>
                    <a:pt x="851" y="1"/>
                  </a:moveTo>
                  <a:cubicBezTo>
                    <a:pt x="395" y="1"/>
                    <a:pt x="0" y="365"/>
                    <a:pt x="0" y="821"/>
                  </a:cubicBezTo>
                  <a:cubicBezTo>
                    <a:pt x="0" y="1308"/>
                    <a:pt x="395" y="1672"/>
                    <a:pt x="851" y="1672"/>
                  </a:cubicBezTo>
                  <a:cubicBezTo>
                    <a:pt x="1307" y="1672"/>
                    <a:pt x="1702" y="1308"/>
                    <a:pt x="1702" y="821"/>
                  </a:cubicBezTo>
                  <a:cubicBezTo>
                    <a:pt x="1702" y="365"/>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0"/>
            <p:cNvSpPr/>
            <p:nvPr/>
          </p:nvSpPr>
          <p:spPr>
            <a:xfrm>
              <a:off x="269897" y="1596138"/>
              <a:ext cx="34754" cy="36487"/>
            </a:xfrm>
            <a:custGeom>
              <a:rect b="b" l="l" r="r" t="t"/>
              <a:pathLst>
                <a:path extrusionOk="0" h="1704" w="1703">
                  <a:moveTo>
                    <a:pt x="851" y="1"/>
                  </a:moveTo>
                  <a:cubicBezTo>
                    <a:pt x="365" y="31"/>
                    <a:pt x="0" y="396"/>
                    <a:pt x="0" y="852"/>
                  </a:cubicBezTo>
                  <a:cubicBezTo>
                    <a:pt x="0" y="1338"/>
                    <a:pt x="395" y="1703"/>
                    <a:pt x="851" y="1703"/>
                  </a:cubicBezTo>
                  <a:cubicBezTo>
                    <a:pt x="1338"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0"/>
            <p:cNvSpPr/>
            <p:nvPr/>
          </p:nvSpPr>
          <p:spPr>
            <a:xfrm>
              <a:off x="269897" y="1682715"/>
              <a:ext cx="34754" cy="36465"/>
            </a:xfrm>
            <a:custGeom>
              <a:rect b="b" l="l" r="r" t="t"/>
              <a:pathLst>
                <a:path extrusionOk="0" h="1703" w="1703">
                  <a:moveTo>
                    <a:pt x="851" y="1"/>
                  </a:moveTo>
                  <a:cubicBezTo>
                    <a:pt x="395" y="1"/>
                    <a:pt x="0" y="396"/>
                    <a:pt x="0" y="852"/>
                  </a:cubicBezTo>
                  <a:cubicBezTo>
                    <a:pt x="0" y="1308"/>
                    <a:pt x="395" y="1703"/>
                    <a:pt x="851" y="1703"/>
                  </a:cubicBezTo>
                  <a:cubicBezTo>
                    <a:pt x="1307" y="1703"/>
                    <a:pt x="1702" y="1308"/>
                    <a:pt x="1702" y="852"/>
                  </a:cubicBezTo>
                  <a:cubicBezTo>
                    <a:pt x="1702" y="396"/>
                    <a:pt x="1307" y="1"/>
                    <a:pt x="8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0"/>
            <p:cNvSpPr/>
            <p:nvPr/>
          </p:nvSpPr>
          <p:spPr>
            <a:xfrm>
              <a:off x="269897" y="1769291"/>
              <a:ext cx="34754" cy="35802"/>
            </a:xfrm>
            <a:custGeom>
              <a:rect b="b" l="l" r="r" t="t"/>
              <a:pathLst>
                <a:path extrusionOk="0" h="1672" w="1703">
                  <a:moveTo>
                    <a:pt x="851" y="0"/>
                  </a:moveTo>
                  <a:cubicBezTo>
                    <a:pt x="365" y="0"/>
                    <a:pt x="0" y="395"/>
                    <a:pt x="0" y="851"/>
                  </a:cubicBezTo>
                  <a:cubicBezTo>
                    <a:pt x="0" y="1307"/>
                    <a:pt x="395" y="1672"/>
                    <a:pt x="851" y="1672"/>
                  </a:cubicBezTo>
                  <a:cubicBezTo>
                    <a:pt x="1338" y="1672"/>
                    <a:pt x="1702" y="1277"/>
                    <a:pt x="1702" y="821"/>
                  </a:cubicBezTo>
                  <a:cubicBezTo>
                    <a:pt x="1672" y="365"/>
                    <a:pt x="1307" y="0"/>
                    <a:pt x="8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0"/>
            <p:cNvSpPr/>
            <p:nvPr/>
          </p:nvSpPr>
          <p:spPr>
            <a:xfrm>
              <a:off x="607680" y="756128"/>
              <a:ext cx="226781" cy="226781"/>
            </a:xfrm>
            <a:custGeom>
              <a:rect b="b" l="l" r="r" t="t"/>
              <a:pathLst>
                <a:path extrusionOk="0" h="11764" w="11764">
                  <a:moveTo>
                    <a:pt x="5867" y="1"/>
                  </a:moveTo>
                  <a:cubicBezTo>
                    <a:pt x="2614" y="1"/>
                    <a:pt x="0" y="2615"/>
                    <a:pt x="0" y="5867"/>
                  </a:cubicBezTo>
                  <a:cubicBezTo>
                    <a:pt x="0" y="9120"/>
                    <a:pt x="2614" y="11764"/>
                    <a:pt x="5867" y="11764"/>
                  </a:cubicBezTo>
                  <a:cubicBezTo>
                    <a:pt x="9119" y="11764"/>
                    <a:pt x="11763" y="9120"/>
                    <a:pt x="11763" y="5867"/>
                  </a:cubicBezTo>
                  <a:cubicBezTo>
                    <a:pt x="11763" y="2615"/>
                    <a:pt x="9119" y="1"/>
                    <a:pt x="5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0"/>
            <p:cNvSpPr/>
            <p:nvPr/>
          </p:nvSpPr>
          <p:spPr>
            <a:xfrm>
              <a:off x="721063" y="869484"/>
              <a:ext cx="19" cy="216236"/>
            </a:xfrm>
            <a:custGeom>
              <a:rect b="b" l="l" r="r" t="t"/>
              <a:pathLst>
                <a:path extrusionOk="0" fill="none" h="11217" w="1">
                  <a:moveTo>
                    <a:pt x="0" y="0"/>
                  </a:moveTo>
                  <a:lnTo>
                    <a:pt x="0" y="11216"/>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 name="Google Shape;425;p10"/>
          <p:cNvGrpSpPr/>
          <p:nvPr/>
        </p:nvGrpSpPr>
        <p:grpSpPr>
          <a:xfrm flipH="1">
            <a:off x="-491161" y="2427712"/>
            <a:ext cx="2070171" cy="3980432"/>
            <a:chOff x="7544950" y="2676687"/>
            <a:chExt cx="2070171" cy="3980432"/>
          </a:xfrm>
        </p:grpSpPr>
        <p:sp>
          <p:nvSpPr>
            <p:cNvPr id="426" name="Google Shape;426;p10"/>
            <p:cNvSpPr/>
            <p:nvPr/>
          </p:nvSpPr>
          <p:spPr>
            <a:xfrm>
              <a:off x="8817938" y="4301215"/>
              <a:ext cx="285375" cy="180462"/>
            </a:xfrm>
            <a:custGeom>
              <a:rect b="b" l="l" r="r" t="t"/>
              <a:pathLst>
                <a:path extrusionOk="0" h="8573" w="13557">
                  <a:moveTo>
                    <a:pt x="4286" y="1"/>
                  </a:moveTo>
                  <a:cubicBezTo>
                    <a:pt x="1915" y="1"/>
                    <a:pt x="0" y="1916"/>
                    <a:pt x="0" y="4286"/>
                  </a:cubicBezTo>
                  <a:cubicBezTo>
                    <a:pt x="0" y="6657"/>
                    <a:pt x="1915" y="8572"/>
                    <a:pt x="4286" y="8572"/>
                  </a:cubicBezTo>
                  <a:lnTo>
                    <a:pt x="9271" y="8572"/>
                  </a:lnTo>
                  <a:cubicBezTo>
                    <a:pt x="11642" y="8572"/>
                    <a:pt x="13557" y="6657"/>
                    <a:pt x="13557" y="4286"/>
                  </a:cubicBezTo>
                  <a:cubicBezTo>
                    <a:pt x="13557" y="1916"/>
                    <a:pt x="11642" y="1"/>
                    <a:pt x="92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0"/>
            <p:cNvSpPr/>
            <p:nvPr/>
          </p:nvSpPr>
          <p:spPr>
            <a:xfrm>
              <a:off x="8430781" y="4391436"/>
              <a:ext cx="529807" cy="21"/>
            </a:xfrm>
            <a:custGeom>
              <a:rect b="b" l="l" r="r" t="t"/>
              <a:pathLst>
                <a:path extrusionOk="0" fill="none" h="1" w="25169">
                  <a:moveTo>
                    <a:pt x="1" y="0"/>
                  </a:moveTo>
                  <a:lnTo>
                    <a:pt x="2516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0"/>
            <p:cNvSpPr/>
            <p:nvPr/>
          </p:nvSpPr>
          <p:spPr>
            <a:xfrm>
              <a:off x="8430783" y="3899615"/>
              <a:ext cx="351914" cy="351935"/>
            </a:xfrm>
            <a:custGeom>
              <a:rect b="b" l="l" r="r" t="t"/>
              <a:pathLst>
                <a:path extrusionOk="0" h="16719" w="16718">
                  <a:moveTo>
                    <a:pt x="8359" y="1"/>
                  </a:moveTo>
                  <a:cubicBezTo>
                    <a:pt x="3739" y="1"/>
                    <a:pt x="0" y="3740"/>
                    <a:pt x="0" y="8360"/>
                  </a:cubicBezTo>
                  <a:cubicBezTo>
                    <a:pt x="0" y="12950"/>
                    <a:pt x="3739" y="16719"/>
                    <a:pt x="8359" y="16719"/>
                  </a:cubicBezTo>
                  <a:cubicBezTo>
                    <a:pt x="12979" y="16719"/>
                    <a:pt x="16718" y="12950"/>
                    <a:pt x="16718" y="8360"/>
                  </a:cubicBezTo>
                  <a:cubicBezTo>
                    <a:pt x="16718" y="3740"/>
                    <a:pt x="12979" y="1"/>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0"/>
            <p:cNvSpPr/>
            <p:nvPr/>
          </p:nvSpPr>
          <p:spPr>
            <a:xfrm>
              <a:off x="8607374" y="4075575"/>
              <a:ext cx="1007748" cy="21"/>
            </a:xfrm>
            <a:custGeom>
              <a:rect b="b" l="l" r="r" t="t"/>
              <a:pathLst>
                <a:path extrusionOk="0" fill="none" h="1" w="47874">
                  <a:moveTo>
                    <a:pt x="0" y="1"/>
                  </a:moveTo>
                  <a:lnTo>
                    <a:pt x="47873"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B1153"/>
                </a:solidFill>
              </a:endParaRPr>
            </a:p>
          </p:txBody>
        </p:sp>
        <p:sp>
          <p:nvSpPr>
            <p:cNvPr id="430" name="Google Shape;430;p10"/>
            <p:cNvSpPr/>
            <p:nvPr/>
          </p:nvSpPr>
          <p:spPr>
            <a:xfrm>
              <a:off x="8368221" y="4762916"/>
              <a:ext cx="505109" cy="505707"/>
            </a:xfrm>
            <a:custGeom>
              <a:rect b="b" l="l" r="r" t="t"/>
              <a:pathLst>
                <a:path extrusionOk="0" h="26233" w="26202">
                  <a:moveTo>
                    <a:pt x="13101" y="1"/>
                  </a:moveTo>
                  <a:cubicBezTo>
                    <a:pt x="5867" y="1"/>
                    <a:pt x="0" y="5867"/>
                    <a:pt x="0" y="13101"/>
                  </a:cubicBezTo>
                  <a:cubicBezTo>
                    <a:pt x="0" y="20336"/>
                    <a:pt x="5867" y="26232"/>
                    <a:pt x="13101" y="26232"/>
                  </a:cubicBezTo>
                  <a:cubicBezTo>
                    <a:pt x="20335" y="26232"/>
                    <a:pt x="26201" y="20336"/>
                    <a:pt x="26201" y="13101"/>
                  </a:cubicBezTo>
                  <a:cubicBezTo>
                    <a:pt x="26201" y="5867"/>
                    <a:pt x="20335" y="1"/>
                    <a:pt x="13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0"/>
            <p:cNvSpPr/>
            <p:nvPr/>
          </p:nvSpPr>
          <p:spPr>
            <a:xfrm>
              <a:off x="8221726" y="4587137"/>
              <a:ext cx="798119" cy="2069983"/>
            </a:xfrm>
            <a:custGeom>
              <a:rect b="b" l="l" r="r" t="t"/>
              <a:pathLst>
                <a:path extrusionOk="0" fill="none" h="46355" w="17873">
                  <a:moveTo>
                    <a:pt x="8936" y="46354"/>
                  </a:moveTo>
                  <a:lnTo>
                    <a:pt x="8936" y="46354"/>
                  </a:lnTo>
                  <a:cubicBezTo>
                    <a:pt x="4012" y="46354"/>
                    <a:pt x="0" y="42372"/>
                    <a:pt x="0" y="37448"/>
                  </a:cubicBezTo>
                  <a:lnTo>
                    <a:pt x="0" y="8937"/>
                  </a:lnTo>
                  <a:cubicBezTo>
                    <a:pt x="0" y="4013"/>
                    <a:pt x="4012" y="1"/>
                    <a:pt x="8936" y="1"/>
                  </a:cubicBezTo>
                  <a:lnTo>
                    <a:pt x="8936" y="1"/>
                  </a:lnTo>
                  <a:cubicBezTo>
                    <a:pt x="13861" y="1"/>
                    <a:pt x="17873" y="4013"/>
                    <a:pt x="17873" y="8937"/>
                  </a:cubicBezTo>
                  <a:lnTo>
                    <a:pt x="17873" y="37448"/>
                  </a:lnTo>
                  <a:cubicBezTo>
                    <a:pt x="17873" y="42372"/>
                    <a:pt x="13861" y="46354"/>
                    <a:pt x="8936" y="4635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0"/>
            <p:cNvSpPr/>
            <p:nvPr/>
          </p:nvSpPr>
          <p:spPr>
            <a:xfrm>
              <a:off x="8954636" y="2986353"/>
              <a:ext cx="71999" cy="74012"/>
            </a:xfrm>
            <a:custGeom>
              <a:rect b="b" l="l" r="r" t="t"/>
              <a:pathLst>
                <a:path extrusionOk="0" h="2464" w="2433">
                  <a:moveTo>
                    <a:pt x="1217" y="1"/>
                  </a:moveTo>
                  <a:cubicBezTo>
                    <a:pt x="548" y="1"/>
                    <a:pt x="1" y="54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a:off x="8954636" y="3161656"/>
              <a:ext cx="71999" cy="73982"/>
            </a:xfrm>
            <a:custGeom>
              <a:rect b="b" l="l" r="r" t="t"/>
              <a:pathLst>
                <a:path extrusionOk="0" h="2463" w="2433">
                  <a:moveTo>
                    <a:pt x="1217" y="1"/>
                  </a:moveTo>
                  <a:cubicBezTo>
                    <a:pt x="548" y="1"/>
                    <a:pt x="1" y="578"/>
                    <a:pt x="1" y="1247"/>
                  </a:cubicBezTo>
                  <a:cubicBezTo>
                    <a:pt x="1" y="1916"/>
                    <a:pt x="548" y="2463"/>
                    <a:pt x="1217" y="2463"/>
                  </a:cubicBezTo>
                  <a:cubicBezTo>
                    <a:pt x="1885" y="2463"/>
                    <a:pt x="2432" y="1916"/>
                    <a:pt x="2432" y="1247"/>
                  </a:cubicBezTo>
                  <a:cubicBezTo>
                    <a:pt x="2432" y="548"/>
                    <a:pt x="1885" y="1"/>
                    <a:pt x="1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a:off x="8954636" y="3337890"/>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a:off x="8954636" y="3513193"/>
              <a:ext cx="71999" cy="73051"/>
            </a:xfrm>
            <a:custGeom>
              <a:rect b="b" l="l" r="r" t="t"/>
              <a:pathLst>
                <a:path extrusionOk="0" h="2432" w="2433">
                  <a:moveTo>
                    <a:pt x="1217" y="0"/>
                  </a:moveTo>
                  <a:cubicBezTo>
                    <a:pt x="548" y="0"/>
                    <a:pt x="1" y="547"/>
                    <a:pt x="1" y="1216"/>
                  </a:cubicBezTo>
                  <a:cubicBezTo>
                    <a:pt x="1" y="1885"/>
                    <a:pt x="548" y="2432"/>
                    <a:pt x="1217" y="2432"/>
                  </a:cubicBezTo>
                  <a:cubicBezTo>
                    <a:pt x="1885" y="2432"/>
                    <a:pt x="2432" y="188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a:off x="8954636" y="3688496"/>
              <a:ext cx="71999" cy="73982"/>
            </a:xfrm>
            <a:custGeom>
              <a:rect b="b" l="l" r="r" t="t"/>
              <a:pathLst>
                <a:path extrusionOk="0" h="2463" w="2433">
                  <a:moveTo>
                    <a:pt x="1217" y="0"/>
                  </a:moveTo>
                  <a:cubicBezTo>
                    <a:pt x="548" y="0"/>
                    <a:pt x="1" y="547"/>
                    <a:pt x="1" y="1216"/>
                  </a:cubicBezTo>
                  <a:cubicBezTo>
                    <a:pt x="1" y="1915"/>
                    <a:pt x="548" y="2462"/>
                    <a:pt x="1217" y="2462"/>
                  </a:cubicBezTo>
                  <a:cubicBezTo>
                    <a:pt x="1885" y="2462"/>
                    <a:pt x="2432" y="1915"/>
                    <a:pt x="2432" y="121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a:off x="8954636" y="3863799"/>
              <a:ext cx="71999" cy="73982"/>
            </a:xfrm>
            <a:custGeom>
              <a:rect b="b" l="l" r="r" t="t"/>
              <a:pathLst>
                <a:path extrusionOk="0" h="2463" w="2433">
                  <a:moveTo>
                    <a:pt x="1217" y="0"/>
                  </a:moveTo>
                  <a:cubicBezTo>
                    <a:pt x="548" y="0"/>
                    <a:pt x="1" y="547"/>
                    <a:pt x="1" y="1246"/>
                  </a:cubicBezTo>
                  <a:cubicBezTo>
                    <a:pt x="1" y="1915"/>
                    <a:pt x="548" y="2462"/>
                    <a:pt x="1217" y="2462"/>
                  </a:cubicBezTo>
                  <a:cubicBezTo>
                    <a:pt x="1885" y="2462"/>
                    <a:pt x="2432" y="1915"/>
                    <a:pt x="2432" y="1246"/>
                  </a:cubicBezTo>
                  <a:cubicBezTo>
                    <a:pt x="2432" y="547"/>
                    <a:pt x="1885" y="0"/>
                    <a:pt x="1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a:off x="8724094" y="2676687"/>
              <a:ext cx="121637" cy="120495"/>
            </a:xfrm>
            <a:custGeom>
              <a:rect b="b" l="l" r="r" t="t"/>
              <a:pathLst>
                <a:path extrusionOk="0" h="4803" w="4804">
                  <a:moveTo>
                    <a:pt x="2402" y="0"/>
                  </a:moveTo>
                  <a:cubicBezTo>
                    <a:pt x="2098" y="0"/>
                    <a:pt x="1885" y="213"/>
                    <a:pt x="1885" y="517"/>
                  </a:cubicBezTo>
                  <a:lnTo>
                    <a:pt x="1885" y="1368"/>
                  </a:lnTo>
                  <a:cubicBezTo>
                    <a:pt x="1885" y="1642"/>
                    <a:pt x="1642" y="1885"/>
                    <a:pt x="1369" y="1885"/>
                  </a:cubicBezTo>
                  <a:lnTo>
                    <a:pt x="518" y="1885"/>
                  </a:lnTo>
                  <a:cubicBezTo>
                    <a:pt x="214" y="1885"/>
                    <a:pt x="1" y="2098"/>
                    <a:pt x="1" y="2401"/>
                  </a:cubicBezTo>
                  <a:cubicBezTo>
                    <a:pt x="1" y="2675"/>
                    <a:pt x="214" y="2918"/>
                    <a:pt x="518" y="2918"/>
                  </a:cubicBezTo>
                  <a:lnTo>
                    <a:pt x="1369" y="2918"/>
                  </a:lnTo>
                  <a:cubicBezTo>
                    <a:pt x="1642" y="2918"/>
                    <a:pt x="1885" y="3161"/>
                    <a:pt x="1885" y="3435"/>
                  </a:cubicBezTo>
                  <a:lnTo>
                    <a:pt x="1885" y="4286"/>
                  </a:lnTo>
                  <a:cubicBezTo>
                    <a:pt x="1885" y="4590"/>
                    <a:pt x="2098" y="4803"/>
                    <a:pt x="2402" y="4803"/>
                  </a:cubicBezTo>
                  <a:cubicBezTo>
                    <a:pt x="2676" y="4803"/>
                    <a:pt x="2919" y="4590"/>
                    <a:pt x="2919" y="4286"/>
                  </a:cubicBezTo>
                  <a:lnTo>
                    <a:pt x="2919" y="3435"/>
                  </a:lnTo>
                  <a:cubicBezTo>
                    <a:pt x="2919" y="3161"/>
                    <a:pt x="3162" y="2918"/>
                    <a:pt x="3436" y="2918"/>
                  </a:cubicBezTo>
                  <a:lnTo>
                    <a:pt x="4287" y="2918"/>
                  </a:lnTo>
                  <a:cubicBezTo>
                    <a:pt x="4560" y="2918"/>
                    <a:pt x="4803" y="2675"/>
                    <a:pt x="4803" y="2401"/>
                  </a:cubicBezTo>
                  <a:cubicBezTo>
                    <a:pt x="4803" y="2098"/>
                    <a:pt x="4560" y="1885"/>
                    <a:pt x="4287" y="1885"/>
                  </a:cubicBezTo>
                  <a:lnTo>
                    <a:pt x="3436" y="1885"/>
                  </a:lnTo>
                  <a:cubicBezTo>
                    <a:pt x="3162" y="1885"/>
                    <a:pt x="2919" y="1642"/>
                    <a:pt x="2919" y="1368"/>
                  </a:cubicBezTo>
                  <a:lnTo>
                    <a:pt x="2919" y="517"/>
                  </a:lnTo>
                  <a:cubicBezTo>
                    <a:pt x="2919" y="213"/>
                    <a:pt x="2676" y="0"/>
                    <a:pt x="2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a:off x="8723335" y="2895521"/>
              <a:ext cx="122397" cy="120520"/>
            </a:xfrm>
            <a:custGeom>
              <a:rect b="b" l="l" r="r" t="t"/>
              <a:pathLst>
                <a:path extrusionOk="0" h="4804" w="4834">
                  <a:moveTo>
                    <a:pt x="2432" y="1"/>
                  </a:moveTo>
                  <a:cubicBezTo>
                    <a:pt x="2128" y="1"/>
                    <a:pt x="1915" y="244"/>
                    <a:pt x="1915" y="517"/>
                  </a:cubicBezTo>
                  <a:lnTo>
                    <a:pt x="1915" y="1369"/>
                  </a:lnTo>
                  <a:cubicBezTo>
                    <a:pt x="1915" y="1642"/>
                    <a:pt x="1672" y="1885"/>
                    <a:pt x="1368" y="1885"/>
                  </a:cubicBezTo>
                  <a:lnTo>
                    <a:pt x="548" y="1885"/>
                  </a:lnTo>
                  <a:cubicBezTo>
                    <a:pt x="244" y="1885"/>
                    <a:pt x="0" y="2128"/>
                    <a:pt x="0" y="2402"/>
                  </a:cubicBezTo>
                  <a:cubicBezTo>
                    <a:pt x="0" y="2706"/>
                    <a:pt x="244" y="2919"/>
                    <a:pt x="548" y="2919"/>
                  </a:cubicBezTo>
                  <a:lnTo>
                    <a:pt x="1368" y="2919"/>
                  </a:lnTo>
                  <a:cubicBezTo>
                    <a:pt x="1672" y="2919"/>
                    <a:pt x="1915" y="3162"/>
                    <a:pt x="1915" y="3435"/>
                  </a:cubicBezTo>
                  <a:lnTo>
                    <a:pt x="1915" y="4287"/>
                  </a:lnTo>
                  <a:cubicBezTo>
                    <a:pt x="1915" y="4590"/>
                    <a:pt x="2128" y="4803"/>
                    <a:pt x="2432" y="4803"/>
                  </a:cubicBezTo>
                  <a:cubicBezTo>
                    <a:pt x="2706" y="4803"/>
                    <a:pt x="2949" y="4590"/>
                    <a:pt x="2949" y="4287"/>
                  </a:cubicBezTo>
                  <a:lnTo>
                    <a:pt x="2949" y="3435"/>
                  </a:lnTo>
                  <a:cubicBezTo>
                    <a:pt x="2949" y="3162"/>
                    <a:pt x="3162" y="2919"/>
                    <a:pt x="3466" y="2919"/>
                  </a:cubicBezTo>
                  <a:lnTo>
                    <a:pt x="4317" y="2919"/>
                  </a:lnTo>
                  <a:cubicBezTo>
                    <a:pt x="4590" y="2919"/>
                    <a:pt x="4833" y="2706"/>
                    <a:pt x="4833" y="2402"/>
                  </a:cubicBezTo>
                  <a:cubicBezTo>
                    <a:pt x="4833" y="2128"/>
                    <a:pt x="4590" y="1885"/>
                    <a:pt x="4317" y="1885"/>
                  </a:cubicBezTo>
                  <a:lnTo>
                    <a:pt x="3466" y="1885"/>
                  </a:lnTo>
                  <a:cubicBezTo>
                    <a:pt x="3162" y="1885"/>
                    <a:pt x="2949" y="1642"/>
                    <a:pt x="2949" y="1369"/>
                  </a:cubicBezTo>
                  <a:lnTo>
                    <a:pt x="2949" y="517"/>
                  </a:lnTo>
                  <a:cubicBezTo>
                    <a:pt x="2949" y="244"/>
                    <a:pt x="2706" y="1"/>
                    <a:pt x="24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0"/>
            <p:cNvSpPr/>
            <p:nvPr/>
          </p:nvSpPr>
          <p:spPr>
            <a:xfrm>
              <a:off x="8723335" y="3114379"/>
              <a:ext cx="122397" cy="121273"/>
            </a:xfrm>
            <a:custGeom>
              <a:rect b="b" l="l" r="r" t="t"/>
              <a:pathLst>
                <a:path extrusionOk="0" h="4834" w="4834">
                  <a:moveTo>
                    <a:pt x="2432" y="0"/>
                  </a:moveTo>
                  <a:cubicBezTo>
                    <a:pt x="2128" y="0"/>
                    <a:pt x="1915" y="243"/>
                    <a:pt x="1915" y="517"/>
                  </a:cubicBezTo>
                  <a:lnTo>
                    <a:pt x="1915" y="1368"/>
                  </a:lnTo>
                  <a:cubicBezTo>
                    <a:pt x="1915" y="1672"/>
                    <a:pt x="1672" y="1885"/>
                    <a:pt x="1368" y="1885"/>
                  </a:cubicBezTo>
                  <a:lnTo>
                    <a:pt x="548" y="1885"/>
                  </a:lnTo>
                  <a:cubicBezTo>
                    <a:pt x="244" y="1885"/>
                    <a:pt x="0" y="2128"/>
                    <a:pt x="0" y="2432"/>
                  </a:cubicBezTo>
                  <a:cubicBezTo>
                    <a:pt x="0" y="2706"/>
                    <a:pt x="244" y="2949"/>
                    <a:pt x="548" y="2949"/>
                  </a:cubicBezTo>
                  <a:lnTo>
                    <a:pt x="1368" y="2949"/>
                  </a:lnTo>
                  <a:cubicBezTo>
                    <a:pt x="1672" y="2949"/>
                    <a:pt x="1915" y="3161"/>
                    <a:pt x="1915" y="3465"/>
                  </a:cubicBezTo>
                  <a:lnTo>
                    <a:pt x="1915" y="4316"/>
                  </a:lnTo>
                  <a:cubicBezTo>
                    <a:pt x="1915" y="4590"/>
                    <a:pt x="2128" y="4833"/>
                    <a:pt x="2432" y="4833"/>
                  </a:cubicBezTo>
                  <a:cubicBezTo>
                    <a:pt x="2706" y="4833"/>
                    <a:pt x="2949" y="4590"/>
                    <a:pt x="2949" y="4316"/>
                  </a:cubicBezTo>
                  <a:lnTo>
                    <a:pt x="2949" y="3465"/>
                  </a:lnTo>
                  <a:cubicBezTo>
                    <a:pt x="2949" y="3161"/>
                    <a:pt x="3162" y="2949"/>
                    <a:pt x="3466" y="2949"/>
                  </a:cubicBezTo>
                  <a:lnTo>
                    <a:pt x="4317" y="2949"/>
                  </a:lnTo>
                  <a:cubicBezTo>
                    <a:pt x="4590" y="2949"/>
                    <a:pt x="4833" y="2706"/>
                    <a:pt x="4833" y="2432"/>
                  </a:cubicBezTo>
                  <a:cubicBezTo>
                    <a:pt x="4833" y="2128"/>
                    <a:pt x="4590" y="1885"/>
                    <a:pt x="4317" y="1885"/>
                  </a:cubicBezTo>
                  <a:lnTo>
                    <a:pt x="3466" y="1885"/>
                  </a:lnTo>
                  <a:cubicBezTo>
                    <a:pt x="3162" y="1885"/>
                    <a:pt x="2949" y="1672"/>
                    <a:pt x="2949" y="1368"/>
                  </a:cubicBezTo>
                  <a:lnTo>
                    <a:pt x="2949" y="517"/>
                  </a:lnTo>
                  <a:cubicBezTo>
                    <a:pt x="2949" y="243"/>
                    <a:pt x="2706"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0"/>
            <p:cNvSpPr/>
            <p:nvPr/>
          </p:nvSpPr>
          <p:spPr>
            <a:xfrm>
              <a:off x="7981875" y="4913038"/>
              <a:ext cx="120100" cy="120850"/>
            </a:xfrm>
            <a:custGeom>
              <a:rect b="b" l="l" r="r" t="t"/>
              <a:pathLst>
                <a:path extrusionOk="0" h="4834" w="4804">
                  <a:moveTo>
                    <a:pt x="2402" y="0"/>
                  </a:moveTo>
                  <a:cubicBezTo>
                    <a:pt x="2128" y="0"/>
                    <a:pt x="1885" y="243"/>
                    <a:pt x="1885" y="547"/>
                  </a:cubicBezTo>
                  <a:lnTo>
                    <a:pt x="1885" y="1368"/>
                  </a:lnTo>
                  <a:cubicBezTo>
                    <a:pt x="1885" y="1672"/>
                    <a:pt x="1642" y="1885"/>
                    <a:pt x="1368" y="1885"/>
                  </a:cubicBezTo>
                  <a:lnTo>
                    <a:pt x="517" y="1885"/>
                  </a:lnTo>
                  <a:cubicBezTo>
                    <a:pt x="213" y="1885"/>
                    <a:pt x="1" y="2128"/>
                    <a:pt x="1" y="2432"/>
                  </a:cubicBezTo>
                  <a:cubicBezTo>
                    <a:pt x="1" y="2706"/>
                    <a:pt x="213" y="2949"/>
                    <a:pt x="517" y="2949"/>
                  </a:cubicBezTo>
                  <a:lnTo>
                    <a:pt x="1368" y="2949"/>
                  </a:lnTo>
                  <a:cubicBezTo>
                    <a:pt x="1642" y="2949"/>
                    <a:pt x="1885" y="3161"/>
                    <a:pt x="1885" y="3465"/>
                  </a:cubicBezTo>
                  <a:lnTo>
                    <a:pt x="1885" y="4316"/>
                  </a:lnTo>
                  <a:cubicBezTo>
                    <a:pt x="1885" y="4590"/>
                    <a:pt x="2128" y="4833"/>
                    <a:pt x="2402" y="4833"/>
                  </a:cubicBezTo>
                  <a:cubicBezTo>
                    <a:pt x="2706" y="4833"/>
                    <a:pt x="2919" y="4590"/>
                    <a:pt x="2919" y="4316"/>
                  </a:cubicBezTo>
                  <a:lnTo>
                    <a:pt x="2919" y="3465"/>
                  </a:lnTo>
                  <a:cubicBezTo>
                    <a:pt x="2919" y="3161"/>
                    <a:pt x="3162" y="2949"/>
                    <a:pt x="3435" y="2949"/>
                  </a:cubicBezTo>
                  <a:lnTo>
                    <a:pt x="4286" y="2949"/>
                  </a:lnTo>
                  <a:cubicBezTo>
                    <a:pt x="4590" y="2949"/>
                    <a:pt x="4803" y="2706"/>
                    <a:pt x="4803" y="2432"/>
                  </a:cubicBezTo>
                  <a:cubicBezTo>
                    <a:pt x="4803" y="2128"/>
                    <a:pt x="4590" y="1915"/>
                    <a:pt x="4286" y="1915"/>
                  </a:cubicBezTo>
                  <a:lnTo>
                    <a:pt x="3435" y="1915"/>
                  </a:lnTo>
                  <a:cubicBezTo>
                    <a:pt x="3162" y="1915"/>
                    <a:pt x="2919" y="1672"/>
                    <a:pt x="2919" y="1368"/>
                  </a:cubicBezTo>
                  <a:lnTo>
                    <a:pt x="2919" y="547"/>
                  </a:lnTo>
                  <a:cubicBezTo>
                    <a:pt x="2919" y="243"/>
                    <a:pt x="2706" y="0"/>
                    <a:pt x="24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a:off x="7763025" y="4913038"/>
              <a:ext cx="120850" cy="120850"/>
            </a:xfrm>
            <a:custGeom>
              <a:rect b="b" l="l" r="r" t="t"/>
              <a:pathLst>
                <a:path extrusionOk="0" h="4834" w="4834">
                  <a:moveTo>
                    <a:pt x="2432" y="0"/>
                  </a:moveTo>
                  <a:cubicBezTo>
                    <a:pt x="2128" y="0"/>
                    <a:pt x="1916" y="243"/>
                    <a:pt x="1916" y="547"/>
                  </a:cubicBezTo>
                  <a:lnTo>
                    <a:pt x="1916" y="1368"/>
                  </a:lnTo>
                  <a:cubicBezTo>
                    <a:pt x="1916" y="1672"/>
                    <a:pt x="1672" y="1915"/>
                    <a:pt x="1399" y="1915"/>
                  </a:cubicBezTo>
                  <a:lnTo>
                    <a:pt x="548" y="1915"/>
                  </a:lnTo>
                  <a:cubicBezTo>
                    <a:pt x="244" y="1915"/>
                    <a:pt x="1" y="2128"/>
                    <a:pt x="1" y="2432"/>
                  </a:cubicBezTo>
                  <a:cubicBezTo>
                    <a:pt x="1" y="2706"/>
                    <a:pt x="244" y="2949"/>
                    <a:pt x="548" y="2949"/>
                  </a:cubicBezTo>
                  <a:lnTo>
                    <a:pt x="1399" y="2949"/>
                  </a:lnTo>
                  <a:cubicBezTo>
                    <a:pt x="1672" y="2949"/>
                    <a:pt x="1916" y="3161"/>
                    <a:pt x="1916" y="3465"/>
                  </a:cubicBezTo>
                  <a:lnTo>
                    <a:pt x="1916" y="4316"/>
                  </a:lnTo>
                  <a:cubicBezTo>
                    <a:pt x="1916" y="4590"/>
                    <a:pt x="2128" y="4833"/>
                    <a:pt x="2432" y="4833"/>
                  </a:cubicBezTo>
                  <a:cubicBezTo>
                    <a:pt x="2706" y="4833"/>
                    <a:pt x="2949" y="4590"/>
                    <a:pt x="2949" y="4316"/>
                  </a:cubicBezTo>
                  <a:lnTo>
                    <a:pt x="2949" y="3465"/>
                  </a:lnTo>
                  <a:cubicBezTo>
                    <a:pt x="2949" y="3161"/>
                    <a:pt x="3192" y="2949"/>
                    <a:pt x="3466" y="2949"/>
                  </a:cubicBezTo>
                  <a:lnTo>
                    <a:pt x="4317" y="2949"/>
                  </a:lnTo>
                  <a:cubicBezTo>
                    <a:pt x="4590" y="2949"/>
                    <a:pt x="4834" y="2706"/>
                    <a:pt x="4834" y="2432"/>
                  </a:cubicBezTo>
                  <a:cubicBezTo>
                    <a:pt x="4834" y="2128"/>
                    <a:pt x="4590" y="1915"/>
                    <a:pt x="4317" y="1915"/>
                  </a:cubicBezTo>
                  <a:lnTo>
                    <a:pt x="3466" y="1915"/>
                  </a:lnTo>
                  <a:cubicBezTo>
                    <a:pt x="3192" y="1915"/>
                    <a:pt x="2949" y="1672"/>
                    <a:pt x="2949" y="1368"/>
                  </a:cubicBezTo>
                  <a:lnTo>
                    <a:pt x="2949" y="547"/>
                  </a:lnTo>
                  <a:cubicBezTo>
                    <a:pt x="2949" y="243"/>
                    <a:pt x="2706"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0"/>
            <p:cNvSpPr/>
            <p:nvPr/>
          </p:nvSpPr>
          <p:spPr>
            <a:xfrm>
              <a:off x="7544950" y="4913038"/>
              <a:ext cx="120850" cy="120850"/>
            </a:xfrm>
            <a:custGeom>
              <a:rect b="b" l="l" r="r" t="t"/>
              <a:pathLst>
                <a:path extrusionOk="0" h="4834" w="4834">
                  <a:moveTo>
                    <a:pt x="2432" y="0"/>
                  </a:moveTo>
                  <a:cubicBezTo>
                    <a:pt x="2128" y="0"/>
                    <a:pt x="1885" y="243"/>
                    <a:pt x="1885" y="547"/>
                  </a:cubicBezTo>
                  <a:lnTo>
                    <a:pt x="1885" y="1368"/>
                  </a:lnTo>
                  <a:cubicBezTo>
                    <a:pt x="1885" y="1672"/>
                    <a:pt x="1672" y="1915"/>
                    <a:pt x="1368" y="1915"/>
                  </a:cubicBezTo>
                  <a:lnTo>
                    <a:pt x="517" y="1915"/>
                  </a:lnTo>
                  <a:cubicBezTo>
                    <a:pt x="243" y="1915"/>
                    <a:pt x="0" y="2128"/>
                    <a:pt x="0" y="2432"/>
                  </a:cubicBezTo>
                  <a:cubicBezTo>
                    <a:pt x="0" y="2706"/>
                    <a:pt x="243" y="2949"/>
                    <a:pt x="517" y="2949"/>
                  </a:cubicBezTo>
                  <a:lnTo>
                    <a:pt x="1368" y="2949"/>
                  </a:lnTo>
                  <a:cubicBezTo>
                    <a:pt x="1672" y="2949"/>
                    <a:pt x="1885" y="3161"/>
                    <a:pt x="1885" y="3465"/>
                  </a:cubicBezTo>
                  <a:lnTo>
                    <a:pt x="1885" y="4316"/>
                  </a:lnTo>
                  <a:cubicBezTo>
                    <a:pt x="1885" y="4590"/>
                    <a:pt x="2128" y="4833"/>
                    <a:pt x="2432" y="4833"/>
                  </a:cubicBezTo>
                  <a:cubicBezTo>
                    <a:pt x="2705" y="4833"/>
                    <a:pt x="2949" y="4590"/>
                    <a:pt x="2949" y="4316"/>
                  </a:cubicBezTo>
                  <a:lnTo>
                    <a:pt x="2949" y="3465"/>
                  </a:lnTo>
                  <a:cubicBezTo>
                    <a:pt x="2949" y="3161"/>
                    <a:pt x="3161" y="2949"/>
                    <a:pt x="3465" y="2949"/>
                  </a:cubicBezTo>
                  <a:lnTo>
                    <a:pt x="4316" y="2949"/>
                  </a:lnTo>
                  <a:cubicBezTo>
                    <a:pt x="4590" y="2949"/>
                    <a:pt x="4833" y="2706"/>
                    <a:pt x="4833" y="2432"/>
                  </a:cubicBezTo>
                  <a:cubicBezTo>
                    <a:pt x="4833" y="2128"/>
                    <a:pt x="4590" y="1915"/>
                    <a:pt x="4316" y="1915"/>
                  </a:cubicBezTo>
                  <a:lnTo>
                    <a:pt x="3465" y="1915"/>
                  </a:lnTo>
                  <a:cubicBezTo>
                    <a:pt x="3161" y="1915"/>
                    <a:pt x="2949" y="1672"/>
                    <a:pt x="2949" y="1368"/>
                  </a:cubicBezTo>
                  <a:lnTo>
                    <a:pt x="2949" y="547"/>
                  </a:lnTo>
                  <a:cubicBezTo>
                    <a:pt x="2949" y="243"/>
                    <a:pt x="2705" y="0"/>
                    <a:pt x="24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40000"/>
            <a:ext cx="7704000" cy="531600"/>
          </a:xfrm>
          <a:prstGeom prst="rect">
            <a:avLst/>
          </a:prstGeom>
          <a:noFill/>
          <a:ln>
            <a:noFill/>
          </a:ln>
        </p:spPr>
        <p:txBody>
          <a:bodyPr anchorCtr="0" anchor="ctr" bIns="91425" lIns="0" spcFirstLastPara="1" rIns="0" wrap="square" tIns="91425">
            <a:noAutofit/>
          </a:bodyPr>
          <a:lstStyle>
            <a:lvl1pPr lvl="0" rtl="0">
              <a:spcBef>
                <a:spcPts val="0"/>
              </a:spcBef>
              <a:spcAft>
                <a:spcPts val="0"/>
              </a:spcAft>
              <a:buClr>
                <a:schemeClr val="accent6"/>
              </a:buClr>
              <a:buSzPts val="4200"/>
              <a:buFont typeface="Bebas Neue"/>
              <a:buNone/>
              <a:defRPr sz="4200">
                <a:solidFill>
                  <a:schemeClr val="accent6"/>
                </a:solidFill>
                <a:latin typeface="Bebas Neue"/>
                <a:ea typeface="Bebas Neue"/>
                <a:cs typeface="Bebas Neue"/>
                <a:sym typeface="Bebas Neu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p:txBody>
      </p:sp>
      <p:sp>
        <p:nvSpPr>
          <p:cNvPr id="7" name="Google Shape;7;p1"/>
          <p:cNvSpPr txBox="1"/>
          <p:nvPr>
            <p:ph idx="1" type="body"/>
          </p:nvPr>
        </p:nvSpPr>
        <p:spPr>
          <a:xfrm>
            <a:off x="720000" y="1440000"/>
            <a:ext cx="7704000" cy="3163500"/>
          </a:xfrm>
          <a:prstGeom prst="rect">
            <a:avLst/>
          </a:prstGeom>
          <a:noFill/>
          <a:ln>
            <a:noFill/>
          </a:ln>
        </p:spPr>
        <p:txBody>
          <a:bodyPr anchorCtr="0" anchor="t" bIns="91425" lIns="91425" spcFirstLastPara="1" rIns="91425" wrap="square" tIns="91425">
            <a:noAutofit/>
          </a:bodyPr>
          <a:lstStyle>
            <a:lvl1pPr indent="-323850" lvl="0" marL="457200" rtl="0">
              <a:lnSpc>
                <a:spcPct val="115000"/>
              </a:lnSpc>
              <a:spcBef>
                <a:spcPts val="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1pPr>
            <a:lvl2pPr indent="-323850" lvl="1" marL="914400" rtl="0">
              <a:lnSpc>
                <a:spcPct val="115000"/>
              </a:lnSpc>
              <a:spcBef>
                <a:spcPts val="160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2pPr>
            <a:lvl3pPr indent="-323850" lvl="2" marL="1371600" rtl="0">
              <a:lnSpc>
                <a:spcPct val="115000"/>
              </a:lnSpc>
              <a:spcBef>
                <a:spcPts val="160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3pPr>
            <a:lvl4pPr indent="-323850" lvl="3" marL="1828800" rtl="0">
              <a:lnSpc>
                <a:spcPct val="115000"/>
              </a:lnSpc>
              <a:spcBef>
                <a:spcPts val="160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4pPr>
            <a:lvl5pPr indent="-323850" lvl="4" marL="2286000" rtl="0">
              <a:lnSpc>
                <a:spcPct val="115000"/>
              </a:lnSpc>
              <a:spcBef>
                <a:spcPts val="160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5pPr>
            <a:lvl6pPr indent="-323850" lvl="5" marL="2743200" rtl="0">
              <a:lnSpc>
                <a:spcPct val="115000"/>
              </a:lnSpc>
              <a:spcBef>
                <a:spcPts val="160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6pPr>
            <a:lvl7pPr indent="-323850" lvl="6" marL="3200400" rtl="0">
              <a:lnSpc>
                <a:spcPct val="115000"/>
              </a:lnSpc>
              <a:spcBef>
                <a:spcPts val="160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7pPr>
            <a:lvl8pPr indent="-323850" lvl="7" marL="3657600" rtl="0">
              <a:lnSpc>
                <a:spcPct val="115000"/>
              </a:lnSpc>
              <a:spcBef>
                <a:spcPts val="1600"/>
              </a:spcBef>
              <a:spcAft>
                <a:spcPts val="0"/>
              </a:spcAft>
              <a:buClr>
                <a:schemeClr val="accent6"/>
              </a:buClr>
              <a:buSzPts val="1500"/>
              <a:buFont typeface="Montserrat"/>
              <a:buChar char="○"/>
              <a:defRPr sz="1500">
                <a:solidFill>
                  <a:schemeClr val="accent6"/>
                </a:solidFill>
                <a:latin typeface="Montserrat"/>
                <a:ea typeface="Montserrat"/>
                <a:cs typeface="Montserrat"/>
                <a:sym typeface="Montserrat"/>
              </a:defRPr>
            </a:lvl8pPr>
            <a:lvl9pPr indent="-323850" lvl="8" marL="4114800" rtl="0">
              <a:lnSpc>
                <a:spcPct val="115000"/>
              </a:lnSpc>
              <a:spcBef>
                <a:spcPts val="1600"/>
              </a:spcBef>
              <a:spcAft>
                <a:spcPts val="1600"/>
              </a:spcAft>
              <a:buClr>
                <a:schemeClr val="accent6"/>
              </a:buClr>
              <a:buSzPts val="1500"/>
              <a:buFont typeface="Montserrat"/>
              <a:buChar char="■"/>
              <a:defRPr sz="1500">
                <a:solidFill>
                  <a:schemeClr val="accent6"/>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hyperlink" Target="https://bechdeltest.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hyperlink" Target="https://bechdeltest.com/" TargetMode="External"/><Relationship Id="rId4" Type="http://schemas.openxmlformats.org/officeDocument/2006/relationships/image" Target="../media/image4.gif"/><Relationship Id="rId5"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7.png"/><Relationship Id="rId5" Type="http://schemas.openxmlformats.org/officeDocument/2006/relationships/hyperlink" Target="https://www.kaggle.com/rounakbanik/the-movies-dataset" TargetMode="External"/><Relationship Id="rId6" Type="http://schemas.openxmlformats.org/officeDocument/2006/relationships/image" Target="../media/image13.png"/><Relationship Id="rId7" Type="http://schemas.openxmlformats.org/officeDocument/2006/relationships/image" Target="../media/image5.png"/><Relationship Id="rId8" Type="http://schemas.openxmlformats.org/officeDocument/2006/relationships/image" Target="../media/image12.png"/><Relationship Id="rId11" Type="http://schemas.openxmlformats.org/officeDocument/2006/relationships/image" Target="../media/image9.png"/><Relationship Id="rId10"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9" name="Shape 1599"/>
        <p:cNvGrpSpPr/>
        <p:nvPr/>
      </p:nvGrpSpPr>
      <p:grpSpPr>
        <a:xfrm>
          <a:off x="0" y="0"/>
          <a:ext cx="0" cy="0"/>
          <a:chOff x="0" y="0"/>
          <a:chExt cx="0" cy="0"/>
        </a:xfrm>
      </p:grpSpPr>
      <p:sp>
        <p:nvSpPr>
          <p:cNvPr id="1600" name="Google Shape;1600;p33"/>
          <p:cNvSpPr txBox="1"/>
          <p:nvPr>
            <p:ph type="ctrTitle"/>
          </p:nvPr>
        </p:nvSpPr>
        <p:spPr>
          <a:xfrm>
            <a:off x="713225" y="536400"/>
            <a:ext cx="4923600" cy="17292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The Bechdel Test </a:t>
            </a:r>
            <a:endParaRPr>
              <a:solidFill>
                <a:schemeClr val="accent5"/>
              </a:solidFill>
            </a:endParaRPr>
          </a:p>
        </p:txBody>
      </p:sp>
      <p:sp>
        <p:nvSpPr>
          <p:cNvPr id="1601" name="Google Shape;1601;p33"/>
          <p:cNvSpPr txBox="1"/>
          <p:nvPr>
            <p:ph idx="1" type="subTitle"/>
          </p:nvPr>
        </p:nvSpPr>
        <p:spPr>
          <a:xfrm>
            <a:off x="861750" y="1855025"/>
            <a:ext cx="2613900" cy="7389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Min Jie Kim</a:t>
            </a:r>
            <a:endParaRPr/>
          </a:p>
          <a:p>
            <a:pPr indent="0" lvl="0" marL="0" rtl="0" algn="l">
              <a:spcBef>
                <a:spcPts val="0"/>
              </a:spcBef>
              <a:spcAft>
                <a:spcPts val="0"/>
              </a:spcAft>
              <a:buNone/>
            </a:pPr>
            <a:r>
              <a:rPr lang="en"/>
              <a:t>Jun Bin Ho</a:t>
            </a:r>
            <a:endParaRPr/>
          </a:p>
          <a:p>
            <a:pPr indent="0" lvl="0" marL="0" rtl="0" algn="l">
              <a:spcBef>
                <a:spcPts val="0"/>
              </a:spcBef>
              <a:spcAft>
                <a:spcPts val="0"/>
              </a:spcAft>
              <a:buNone/>
            </a:pPr>
            <a:r>
              <a:rPr lang="en"/>
              <a:t>Alison Yao</a:t>
            </a:r>
            <a:endParaRPr/>
          </a:p>
          <a:p>
            <a:pPr indent="0" lvl="0" marL="0" rtl="0" algn="l">
              <a:spcBef>
                <a:spcPts val="0"/>
              </a:spcBef>
              <a:spcAft>
                <a:spcPts val="0"/>
              </a:spcAft>
              <a:buNone/>
            </a:pPr>
            <a:r>
              <a:rPr lang="en"/>
              <a:t>Fatima Nadeem</a:t>
            </a:r>
            <a:endParaRPr/>
          </a:p>
        </p:txBody>
      </p:sp>
      <p:grpSp>
        <p:nvGrpSpPr>
          <p:cNvPr id="1602" name="Google Shape;1602;p33"/>
          <p:cNvGrpSpPr/>
          <p:nvPr/>
        </p:nvGrpSpPr>
        <p:grpSpPr>
          <a:xfrm>
            <a:off x="3371154" y="1614422"/>
            <a:ext cx="5178918" cy="2988784"/>
            <a:chOff x="4012675" y="2057325"/>
            <a:chExt cx="4412095" cy="2546246"/>
          </a:xfrm>
        </p:grpSpPr>
        <p:grpSp>
          <p:nvGrpSpPr>
            <p:cNvPr id="1603" name="Google Shape;1603;p33"/>
            <p:cNvGrpSpPr/>
            <p:nvPr/>
          </p:nvGrpSpPr>
          <p:grpSpPr>
            <a:xfrm>
              <a:off x="6581498" y="2624675"/>
              <a:ext cx="663705" cy="1529413"/>
              <a:chOff x="6690498" y="2750654"/>
              <a:chExt cx="621446" cy="1432169"/>
            </a:xfrm>
          </p:grpSpPr>
          <p:sp>
            <p:nvSpPr>
              <p:cNvPr id="1604" name="Google Shape;1604;p33"/>
              <p:cNvSpPr/>
              <p:nvPr/>
            </p:nvSpPr>
            <p:spPr>
              <a:xfrm>
                <a:off x="6838153" y="3770695"/>
                <a:ext cx="356308" cy="412128"/>
              </a:xfrm>
              <a:custGeom>
                <a:rect b="b" l="l" r="r" t="t"/>
                <a:pathLst>
                  <a:path extrusionOk="0" h="24682" w="21339">
                    <a:moveTo>
                      <a:pt x="1" y="0"/>
                    </a:moveTo>
                    <a:lnTo>
                      <a:pt x="2067" y="22402"/>
                    </a:lnTo>
                    <a:cubicBezTo>
                      <a:pt x="2067" y="22949"/>
                      <a:pt x="5897" y="24682"/>
                      <a:pt x="10669" y="24682"/>
                    </a:cubicBezTo>
                    <a:cubicBezTo>
                      <a:pt x="15411" y="24682"/>
                      <a:pt x="19271" y="22949"/>
                      <a:pt x="19271" y="22402"/>
                    </a:cubicBezTo>
                    <a:lnTo>
                      <a:pt x="21338" y="0"/>
                    </a:lnTo>
                    <a:close/>
                  </a:path>
                </a:pathLst>
              </a:custGeom>
              <a:solidFill>
                <a:schemeClr val="accent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3"/>
              <p:cNvSpPr/>
              <p:nvPr/>
            </p:nvSpPr>
            <p:spPr>
              <a:xfrm>
                <a:off x="6837902" y="3741759"/>
                <a:ext cx="356809" cy="57874"/>
              </a:xfrm>
              <a:custGeom>
                <a:rect b="b" l="l" r="r" t="t"/>
                <a:pathLst>
                  <a:path extrusionOk="0" h="3466" w="21369">
                    <a:moveTo>
                      <a:pt x="10699" y="1"/>
                    </a:moveTo>
                    <a:cubicBezTo>
                      <a:pt x="4803" y="1"/>
                      <a:pt x="0" y="791"/>
                      <a:pt x="0" y="1733"/>
                    </a:cubicBezTo>
                    <a:cubicBezTo>
                      <a:pt x="0" y="2676"/>
                      <a:pt x="4803" y="3466"/>
                      <a:pt x="10699" y="3466"/>
                    </a:cubicBezTo>
                    <a:cubicBezTo>
                      <a:pt x="16596" y="3466"/>
                      <a:pt x="21368" y="2676"/>
                      <a:pt x="21368" y="1733"/>
                    </a:cubicBezTo>
                    <a:cubicBezTo>
                      <a:pt x="21368" y="791"/>
                      <a:pt x="16596" y="1"/>
                      <a:pt x="10699" y="1"/>
                    </a:cubicBezTo>
                    <a:close/>
                  </a:path>
                </a:pathLst>
              </a:custGeom>
              <a:solidFill>
                <a:schemeClr val="accent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3"/>
              <p:cNvSpPr/>
              <p:nvPr/>
            </p:nvSpPr>
            <p:spPr>
              <a:xfrm>
                <a:off x="6841959" y="2750654"/>
                <a:ext cx="469985" cy="1049805"/>
              </a:xfrm>
              <a:custGeom>
                <a:rect b="b" l="l" r="r" t="t"/>
                <a:pathLst>
                  <a:path extrusionOk="0" h="62872" w="28147">
                    <a:moveTo>
                      <a:pt x="8037" y="0"/>
                    </a:moveTo>
                    <a:cubicBezTo>
                      <a:pt x="7263" y="0"/>
                      <a:pt x="6481" y="258"/>
                      <a:pt x="5715" y="816"/>
                    </a:cubicBezTo>
                    <a:cubicBezTo>
                      <a:pt x="1125" y="4159"/>
                      <a:pt x="6475" y="11971"/>
                      <a:pt x="7873" y="20026"/>
                    </a:cubicBezTo>
                    <a:cubicBezTo>
                      <a:pt x="9241" y="28050"/>
                      <a:pt x="4195" y="33005"/>
                      <a:pt x="2098" y="44373"/>
                    </a:cubicBezTo>
                    <a:cubicBezTo>
                      <a:pt x="0" y="55741"/>
                      <a:pt x="5350" y="61941"/>
                      <a:pt x="5350" y="61941"/>
                    </a:cubicBezTo>
                    <a:cubicBezTo>
                      <a:pt x="6111" y="62664"/>
                      <a:pt x="8250" y="62871"/>
                      <a:pt x="10462" y="62871"/>
                    </a:cubicBezTo>
                    <a:cubicBezTo>
                      <a:pt x="13463" y="62871"/>
                      <a:pt x="16596" y="62489"/>
                      <a:pt x="16596" y="62489"/>
                    </a:cubicBezTo>
                    <a:cubicBezTo>
                      <a:pt x="16596" y="62489"/>
                      <a:pt x="18602" y="62215"/>
                      <a:pt x="19757" y="57169"/>
                    </a:cubicBezTo>
                    <a:cubicBezTo>
                      <a:pt x="20943" y="52093"/>
                      <a:pt x="28147" y="43643"/>
                      <a:pt x="26080" y="35771"/>
                    </a:cubicBezTo>
                    <a:cubicBezTo>
                      <a:pt x="23982" y="27868"/>
                      <a:pt x="16688" y="22853"/>
                      <a:pt x="16080" y="13886"/>
                    </a:cubicBezTo>
                    <a:cubicBezTo>
                      <a:pt x="15573" y="6416"/>
                      <a:pt x="11902" y="0"/>
                      <a:pt x="8037" y="0"/>
                    </a:cubicBezTo>
                    <a:close/>
                  </a:path>
                </a:pathLst>
              </a:custGeom>
              <a:solidFill>
                <a:schemeClr val="lt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3"/>
              <p:cNvSpPr/>
              <p:nvPr/>
            </p:nvSpPr>
            <p:spPr>
              <a:xfrm>
                <a:off x="6690498" y="3131070"/>
                <a:ext cx="386965" cy="669152"/>
              </a:xfrm>
              <a:custGeom>
                <a:rect b="b" l="l" r="r" t="t"/>
                <a:pathLst>
                  <a:path extrusionOk="0" h="40075" w="23175">
                    <a:moveTo>
                      <a:pt x="4896" y="0"/>
                    </a:moveTo>
                    <a:cubicBezTo>
                      <a:pt x="1095" y="0"/>
                      <a:pt x="0" y="7591"/>
                      <a:pt x="895" y="12988"/>
                    </a:cubicBezTo>
                    <a:cubicBezTo>
                      <a:pt x="1807" y="18520"/>
                      <a:pt x="5576" y="18033"/>
                      <a:pt x="7734" y="21833"/>
                    </a:cubicBezTo>
                    <a:cubicBezTo>
                      <a:pt x="9862" y="25602"/>
                      <a:pt x="8585" y="26423"/>
                      <a:pt x="7643" y="30678"/>
                    </a:cubicBezTo>
                    <a:cubicBezTo>
                      <a:pt x="6700" y="34964"/>
                      <a:pt x="10257" y="39158"/>
                      <a:pt x="10257" y="39158"/>
                    </a:cubicBezTo>
                    <a:cubicBezTo>
                      <a:pt x="12386" y="39942"/>
                      <a:pt x="15751" y="40075"/>
                      <a:pt x="17788" y="40075"/>
                    </a:cubicBezTo>
                    <a:cubicBezTo>
                      <a:pt x="18832" y="40075"/>
                      <a:pt x="19527" y="40040"/>
                      <a:pt x="19527" y="40040"/>
                    </a:cubicBezTo>
                    <a:cubicBezTo>
                      <a:pt x="19527" y="40040"/>
                      <a:pt x="23175" y="36088"/>
                      <a:pt x="22628" y="32593"/>
                    </a:cubicBezTo>
                    <a:cubicBezTo>
                      <a:pt x="22081" y="29067"/>
                      <a:pt x="20591" y="27973"/>
                      <a:pt x="20348" y="23201"/>
                    </a:cubicBezTo>
                    <a:cubicBezTo>
                      <a:pt x="20075" y="18429"/>
                      <a:pt x="18220" y="15176"/>
                      <a:pt x="13783" y="12046"/>
                    </a:cubicBezTo>
                    <a:cubicBezTo>
                      <a:pt x="9314" y="8915"/>
                      <a:pt x="9102" y="282"/>
                      <a:pt x="5120" y="9"/>
                    </a:cubicBezTo>
                    <a:cubicBezTo>
                      <a:pt x="5044" y="3"/>
                      <a:pt x="4969" y="0"/>
                      <a:pt x="4896" y="0"/>
                    </a:cubicBezTo>
                    <a:close/>
                  </a:path>
                </a:pathLst>
              </a:custGeom>
              <a:solidFill>
                <a:schemeClr val="lt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3"/>
              <p:cNvSpPr/>
              <p:nvPr/>
            </p:nvSpPr>
            <p:spPr>
              <a:xfrm>
                <a:off x="6741458" y="3131203"/>
                <a:ext cx="231461" cy="666414"/>
              </a:xfrm>
              <a:custGeom>
                <a:rect b="b" l="l" r="r" t="t"/>
                <a:pathLst>
                  <a:path extrusionOk="0" fill="none" h="39911" w="13862">
                    <a:moveTo>
                      <a:pt x="1642" y="1"/>
                    </a:moveTo>
                    <a:cubicBezTo>
                      <a:pt x="1521" y="1"/>
                      <a:pt x="1" y="5199"/>
                      <a:pt x="2919" y="9272"/>
                    </a:cubicBezTo>
                    <a:cubicBezTo>
                      <a:pt x="5867" y="13375"/>
                      <a:pt x="12402" y="20457"/>
                      <a:pt x="12950" y="26931"/>
                    </a:cubicBezTo>
                    <a:cubicBezTo>
                      <a:pt x="13497" y="33375"/>
                      <a:pt x="12706" y="38816"/>
                      <a:pt x="13861" y="39910"/>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3"/>
              <p:cNvSpPr/>
              <p:nvPr/>
            </p:nvSpPr>
            <p:spPr>
              <a:xfrm>
                <a:off x="6958173" y="3416945"/>
                <a:ext cx="47221" cy="166992"/>
              </a:xfrm>
              <a:custGeom>
                <a:rect b="b" l="l" r="r" t="t"/>
                <a:pathLst>
                  <a:path extrusionOk="0" fill="none" h="10001" w="2828">
                    <a:moveTo>
                      <a:pt x="1" y="10001"/>
                    </a:moveTo>
                    <a:cubicBezTo>
                      <a:pt x="1" y="10001"/>
                      <a:pt x="92" y="6384"/>
                      <a:pt x="1460" y="4104"/>
                    </a:cubicBezTo>
                    <a:cubicBezTo>
                      <a:pt x="2828" y="1824"/>
                      <a:pt x="2676" y="1"/>
                      <a:pt x="2676" y="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3"/>
              <p:cNvSpPr/>
              <p:nvPr/>
            </p:nvSpPr>
            <p:spPr>
              <a:xfrm>
                <a:off x="6833327" y="3575804"/>
                <a:ext cx="128420" cy="100502"/>
              </a:xfrm>
              <a:custGeom>
                <a:rect b="b" l="l" r="r" t="t"/>
                <a:pathLst>
                  <a:path extrusionOk="0" fill="none" h="6019" w="7691">
                    <a:moveTo>
                      <a:pt x="1" y="760"/>
                    </a:moveTo>
                    <a:cubicBezTo>
                      <a:pt x="1" y="760"/>
                      <a:pt x="3982" y="0"/>
                      <a:pt x="5502" y="2554"/>
                    </a:cubicBezTo>
                    <a:cubicBezTo>
                      <a:pt x="7022" y="5107"/>
                      <a:pt x="7691" y="6019"/>
                      <a:pt x="7691" y="6019"/>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3"/>
              <p:cNvSpPr/>
              <p:nvPr/>
            </p:nvSpPr>
            <p:spPr>
              <a:xfrm>
                <a:off x="6711019" y="3358070"/>
                <a:ext cx="182721" cy="67525"/>
              </a:xfrm>
              <a:custGeom>
                <a:rect b="b" l="l" r="r" t="t"/>
                <a:pathLst>
                  <a:path extrusionOk="0" fill="none" h="4044" w="10943">
                    <a:moveTo>
                      <a:pt x="0" y="761"/>
                    </a:moveTo>
                    <a:cubicBezTo>
                      <a:pt x="0" y="761"/>
                      <a:pt x="2158" y="1"/>
                      <a:pt x="5654" y="1612"/>
                    </a:cubicBezTo>
                    <a:cubicBezTo>
                      <a:pt x="9119" y="3253"/>
                      <a:pt x="10943" y="4043"/>
                      <a:pt x="10943" y="4043"/>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3"/>
              <p:cNvSpPr/>
              <p:nvPr/>
            </p:nvSpPr>
            <p:spPr>
              <a:xfrm>
                <a:off x="6801351" y="3209363"/>
                <a:ext cx="42144" cy="91886"/>
              </a:xfrm>
              <a:custGeom>
                <a:rect b="b" l="l" r="r" t="t"/>
                <a:pathLst>
                  <a:path extrusionOk="0" fill="none" h="5503" w="2524">
                    <a:moveTo>
                      <a:pt x="61" y="5411"/>
                    </a:moveTo>
                    <a:cubicBezTo>
                      <a:pt x="1" y="5502"/>
                      <a:pt x="913" y="821"/>
                      <a:pt x="2523" y="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3"/>
              <p:cNvSpPr/>
              <p:nvPr/>
            </p:nvSpPr>
            <p:spPr>
              <a:xfrm>
                <a:off x="6961729" y="2752090"/>
                <a:ext cx="140610" cy="834908"/>
              </a:xfrm>
              <a:custGeom>
                <a:rect b="b" l="l" r="r" t="t"/>
                <a:pathLst>
                  <a:path extrusionOk="0" fill="none" h="50002" w="8421">
                    <a:moveTo>
                      <a:pt x="1" y="0"/>
                    </a:moveTo>
                    <a:cubicBezTo>
                      <a:pt x="1" y="0"/>
                      <a:pt x="8420" y="11855"/>
                      <a:pt x="6840" y="23071"/>
                    </a:cubicBezTo>
                    <a:cubicBezTo>
                      <a:pt x="5259" y="34287"/>
                      <a:pt x="7691" y="33587"/>
                      <a:pt x="7843" y="39819"/>
                    </a:cubicBezTo>
                    <a:cubicBezTo>
                      <a:pt x="7995" y="46019"/>
                      <a:pt x="5259" y="50001"/>
                      <a:pt x="5259" y="5000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3"/>
              <p:cNvSpPr/>
              <p:nvPr/>
            </p:nvSpPr>
            <p:spPr>
              <a:xfrm>
                <a:off x="6962748" y="3218497"/>
                <a:ext cx="106096" cy="61430"/>
              </a:xfrm>
              <a:custGeom>
                <a:rect b="b" l="l" r="r" t="t"/>
                <a:pathLst>
                  <a:path extrusionOk="0" fill="none" h="3679" w="6354">
                    <a:moveTo>
                      <a:pt x="0" y="122"/>
                    </a:moveTo>
                    <a:cubicBezTo>
                      <a:pt x="0" y="122"/>
                      <a:pt x="5289" y="1"/>
                      <a:pt x="6353" y="3679"/>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3"/>
              <p:cNvSpPr/>
              <p:nvPr/>
            </p:nvSpPr>
            <p:spPr>
              <a:xfrm>
                <a:off x="7085574" y="3165717"/>
                <a:ext cx="94925" cy="189834"/>
              </a:xfrm>
              <a:custGeom>
                <a:rect b="b" l="l" r="r" t="t"/>
                <a:pathLst>
                  <a:path extrusionOk="0" fill="none" h="11369" w="5685">
                    <a:moveTo>
                      <a:pt x="0" y="11369"/>
                    </a:moveTo>
                    <a:cubicBezTo>
                      <a:pt x="0" y="11369"/>
                      <a:pt x="1125" y="2676"/>
                      <a:pt x="5684" y="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3"/>
              <p:cNvSpPr/>
              <p:nvPr/>
            </p:nvSpPr>
            <p:spPr>
              <a:xfrm>
                <a:off x="6938887" y="2905872"/>
                <a:ext cx="130458" cy="92888"/>
              </a:xfrm>
              <a:custGeom>
                <a:rect b="b" l="l" r="r" t="t"/>
                <a:pathLst>
                  <a:path extrusionOk="0" fill="none" h="5563" w="7813">
                    <a:moveTo>
                      <a:pt x="1" y="3313"/>
                    </a:moveTo>
                    <a:cubicBezTo>
                      <a:pt x="1" y="3313"/>
                      <a:pt x="5351" y="0"/>
                      <a:pt x="7813" y="5563"/>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3"/>
              <p:cNvSpPr/>
              <p:nvPr/>
            </p:nvSpPr>
            <p:spPr>
              <a:xfrm>
                <a:off x="7038871" y="2836344"/>
                <a:ext cx="37068" cy="75623"/>
              </a:xfrm>
              <a:custGeom>
                <a:rect b="b" l="l" r="r" t="t"/>
                <a:pathLst>
                  <a:path extrusionOk="0" fill="none" h="4529" w="2220">
                    <a:moveTo>
                      <a:pt x="305" y="4529"/>
                    </a:moveTo>
                    <a:cubicBezTo>
                      <a:pt x="305" y="4529"/>
                      <a:pt x="1" y="395"/>
                      <a:pt x="2220" y="0"/>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33"/>
            <p:cNvGrpSpPr/>
            <p:nvPr/>
          </p:nvGrpSpPr>
          <p:grpSpPr>
            <a:xfrm>
              <a:off x="4012675" y="2057325"/>
              <a:ext cx="2635146" cy="2546071"/>
              <a:chOff x="4308199" y="2219377"/>
              <a:chExt cx="2467365" cy="2384185"/>
            </a:xfrm>
          </p:grpSpPr>
          <p:sp>
            <p:nvSpPr>
              <p:cNvPr id="1619" name="Google Shape;1619;p33"/>
              <p:cNvSpPr/>
              <p:nvPr/>
            </p:nvSpPr>
            <p:spPr>
              <a:xfrm>
                <a:off x="4308199" y="2848066"/>
                <a:ext cx="2274283" cy="1547925"/>
              </a:xfrm>
              <a:custGeom>
                <a:rect b="b" l="l" r="r" t="t"/>
                <a:pathLst>
                  <a:path extrusionOk="0" h="92704" w="136205">
                    <a:moveTo>
                      <a:pt x="110862" y="0"/>
                    </a:moveTo>
                    <a:cubicBezTo>
                      <a:pt x="110187" y="0"/>
                      <a:pt x="109760" y="58"/>
                      <a:pt x="109760" y="58"/>
                    </a:cubicBezTo>
                    <a:lnTo>
                      <a:pt x="10062" y="58"/>
                    </a:lnTo>
                    <a:cubicBezTo>
                      <a:pt x="1" y="58"/>
                      <a:pt x="92" y="11578"/>
                      <a:pt x="92" y="11578"/>
                    </a:cubicBezTo>
                    <a:lnTo>
                      <a:pt x="92" y="92704"/>
                    </a:lnTo>
                    <a:lnTo>
                      <a:pt x="136204" y="92704"/>
                    </a:lnTo>
                    <a:lnTo>
                      <a:pt x="136204" y="43676"/>
                    </a:lnTo>
                    <a:cubicBezTo>
                      <a:pt x="136204" y="33074"/>
                      <a:pt x="122068" y="32639"/>
                      <a:pt x="119747" y="32639"/>
                    </a:cubicBezTo>
                    <a:cubicBezTo>
                      <a:pt x="119539" y="32639"/>
                      <a:pt x="119426" y="32642"/>
                      <a:pt x="119426" y="32642"/>
                    </a:cubicBezTo>
                    <a:lnTo>
                      <a:pt x="119426" y="8569"/>
                    </a:lnTo>
                    <a:cubicBezTo>
                      <a:pt x="119426" y="815"/>
                      <a:pt x="113397" y="0"/>
                      <a:pt x="110862" y="0"/>
                    </a:cubicBezTo>
                    <a:close/>
                  </a:path>
                </a:pathLst>
              </a:custGeom>
              <a:solidFill>
                <a:schemeClr val="accent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3"/>
              <p:cNvSpPr/>
              <p:nvPr/>
            </p:nvSpPr>
            <p:spPr>
              <a:xfrm>
                <a:off x="4393198" y="2903334"/>
                <a:ext cx="147205" cy="674011"/>
              </a:xfrm>
              <a:custGeom>
                <a:rect b="b" l="l" r="r" t="t"/>
                <a:pathLst>
                  <a:path extrusionOk="0" fill="none" h="40366" w="8816">
                    <a:moveTo>
                      <a:pt x="1" y="0"/>
                    </a:moveTo>
                    <a:cubicBezTo>
                      <a:pt x="1" y="0"/>
                      <a:pt x="8816" y="730"/>
                      <a:pt x="8816" y="11368"/>
                    </a:cubicBezTo>
                    <a:lnTo>
                      <a:pt x="8816" y="40366"/>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3"/>
              <p:cNvSpPr/>
              <p:nvPr/>
            </p:nvSpPr>
            <p:spPr>
              <a:xfrm>
                <a:off x="5171245" y="3997044"/>
                <a:ext cx="437007" cy="17"/>
              </a:xfrm>
              <a:custGeom>
                <a:rect b="b" l="l" r="r" t="t"/>
                <a:pathLst>
                  <a:path extrusionOk="0" fill="none" h="1" w="26172">
                    <a:moveTo>
                      <a:pt x="0" y="1"/>
                    </a:moveTo>
                    <a:lnTo>
                      <a:pt x="26171" y="1"/>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3"/>
              <p:cNvSpPr/>
              <p:nvPr/>
            </p:nvSpPr>
            <p:spPr>
              <a:xfrm>
                <a:off x="6294409" y="3418982"/>
                <a:ext cx="156339" cy="563374"/>
              </a:xfrm>
              <a:custGeom>
                <a:rect b="b" l="l" r="r" t="t"/>
                <a:pathLst>
                  <a:path extrusionOk="0" fill="none" h="33740" w="9363">
                    <a:moveTo>
                      <a:pt x="0" y="0"/>
                    </a:moveTo>
                    <a:cubicBezTo>
                      <a:pt x="0" y="0"/>
                      <a:pt x="9362" y="851"/>
                      <a:pt x="9362" y="9484"/>
                    </a:cubicBezTo>
                    <a:lnTo>
                      <a:pt x="9362" y="33739"/>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3"/>
              <p:cNvSpPr/>
              <p:nvPr/>
            </p:nvSpPr>
            <p:spPr>
              <a:xfrm>
                <a:off x="4308960" y="4364503"/>
                <a:ext cx="2272747" cy="53298"/>
              </a:xfrm>
              <a:custGeom>
                <a:rect b="b" l="l" r="r" t="t"/>
                <a:pathLst>
                  <a:path extrusionOk="0" h="3192" w="136113">
                    <a:moveTo>
                      <a:pt x="0" y="0"/>
                    </a:moveTo>
                    <a:lnTo>
                      <a:pt x="0" y="3192"/>
                    </a:lnTo>
                    <a:lnTo>
                      <a:pt x="136112" y="3192"/>
                    </a:lnTo>
                    <a:lnTo>
                      <a:pt x="1361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3"/>
              <p:cNvSpPr/>
              <p:nvPr/>
            </p:nvSpPr>
            <p:spPr>
              <a:xfrm>
                <a:off x="6184774" y="4224412"/>
                <a:ext cx="382707" cy="249728"/>
              </a:xfrm>
              <a:custGeom>
                <a:rect b="b" l="l" r="r" t="t"/>
                <a:pathLst>
                  <a:path extrusionOk="0" h="14956" w="22920">
                    <a:moveTo>
                      <a:pt x="4955" y="1"/>
                    </a:moveTo>
                    <a:lnTo>
                      <a:pt x="1" y="1369"/>
                    </a:lnTo>
                    <a:lnTo>
                      <a:pt x="2888" y="13922"/>
                    </a:lnTo>
                    <a:lnTo>
                      <a:pt x="22919" y="14956"/>
                    </a:lnTo>
                    <a:cubicBezTo>
                      <a:pt x="22919" y="14956"/>
                      <a:pt x="22767" y="13375"/>
                      <a:pt x="22463" y="13253"/>
                    </a:cubicBezTo>
                    <a:cubicBezTo>
                      <a:pt x="22161" y="13132"/>
                      <a:pt x="8942" y="6840"/>
                      <a:pt x="8427" y="6840"/>
                    </a:cubicBezTo>
                    <a:cubicBezTo>
                      <a:pt x="8424" y="6840"/>
                      <a:pt x="8422" y="6840"/>
                      <a:pt x="8420" y="6840"/>
                    </a:cubicBezTo>
                    <a:cubicBezTo>
                      <a:pt x="8418" y="6841"/>
                      <a:pt x="8415" y="6841"/>
                      <a:pt x="8412" y="6841"/>
                    </a:cubicBezTo>
                    <a:cubicBezTo>
                      <a:pt x="7985" y="6841"/>
                      <a:pt x="4955" y="1"/>
                      <a:pt x="4955" y="1"/>
                    </a:cubicBez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3"/>
              <p:cNvSpPr/>
              <p:nvPr/>
            </p:nvSpPr>
            <p:spPr>
              <a:xfrm>
                <a:off x="6193407" y="4264519"/>
                <a:ext cx="109636" cy="68026"/>
              </a:xfrm>
              <a:custGeom>
                <a:rect b="b" l="l" r="r" t="t"/>
                <a:pathLst>
                  <a:path extrusionOk="0" h="4074" w="6566">
                    <a:moveTo>
                      <a:pt x="5502" y="0"/>
                    </a:moveTo>
                    <a:cubicBezTo>
                      <a:pt x="5502" y="0"/>
                      <a:pt x="183" y="1155"/>
                      <a:pt x="0" y="1216"/>
                    </a:cubicBezTo>
                    <a:lnTo>
                      <a:pt x="760" y="4073"/>
                    </a:lnTo>
                    <a:lnTo>
                      <a:pt x="6566" y="2219"/>
                    </a:lnTo>
                    <a:lnTo>
                      <a:pt x="5502" y="0"/>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3"/>
              <p:cNvSpPr/>
              <p:nvPr/>
            </p:nvSpPr>
            <p:spPr>
              <a:xfrm>
                <a:off x="6206598" y="4301053"/>
                <a:ext cx="362403" cy="173086"/>
              </a:xfrm>
              <a:custGeom>
                <a:rect b="b" l="l" r="r" t="t"/>
                <a:pathLst>
                  <a:path extrusionOk="0" h="10366" w="21704">
                    <a:moveTo>
                      <a:pt x="5776" y="1"/>
                    </a:moveTo>
                    <a:lnTo>
                      <a:pt x="1" y="1885"/>
                    </a:lnTo>
                    <a:lnTo>
                      <a:pt x="1581" y="9332"/>
                    </a:lnTo>
                    <a:lnTo>
                      <a:pt x="21612" y="10366"/>
                    </a:lnTo>
                    <a:cubicBezTo>
                      <a:pt x="21612" y="10366"/>
                      <a:pt x="21703" y="8755"/>
                      <a:pt x="21430" y="8724"/>
                    </a:cubicBezTo>
                    <a:cubicBezTo>
                      <a:pt x="21156" y="8663"/>
                      <a:pt x="21035" y="8116"/>
                      <a:pt x="21035" y="8116"/>
                    </a:cubicBezTo>
                    <a:lnTo>
                      <a:pt x="6779" y="1885"/>
                    </a:lnTo>
                    <a:lnTo>
                      <a:pt x="5776" y="1"/>
                    </a:lnTo>
                    <a:close/>
                  </a:path>
                </a:pathLst>
              </a:custGeom>
              <a:solidFill>
                <a:schemeClr val="accent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3"/>
              <p:cNvSpPr/>
              <p:nvPr/>
            </p:nvSpPr>
            <p:spPr>
              <a:xfrm>
                <a:off x="6206598" y="4316281"/>
                <a:ext cx="41644" cy="48239"/>
              </a:xfrm>
              <a:custGeom>
                <a:rect b="b" l="l" r="r" t="t"/>
                <a:pathLst>
                  <a:path extrusionOk="0" h="2889" w="2494">
                    <a:moveTo>
                      <a:pt x="2493" y="1"/>
                    </a:moveTo>
                    <a:lnTo>
                      <a:pt x="1" y="973"/>
                    </a:lnTo>
                    <a:lnTo>
                      <a:pt x="305" y="2888"/>
                    </a:lnTo>
                    <a:cubicBezTo>
                      <a:pt x="305" y="2888"/>
                      <a:pt x="2159" y="1642"/>
                      <a:pt x="2280" y="1520"/>
                    </a:cubicBezTo>
                    <a:cubicBezTo>
                      <a:pt x="2432" y="1399"/>
                      <a:pt x="2493" y="1"/>
                      <a:pt x="2493" y="1"/>
                    </a:cubicBez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3"/>
              <p:cNvSpPr/>
              <p:nvPr/>
            </p:nvSpPr>
            <p:spPr>
              <a:xfrm>
                <a:off x="6227403" y="4417784"/>
                <a:ext cx="340078" cy="56354"/>
              </a:xfrm>
              <a:custGeom>
                <a:rect b="b" l="l" r="r" t="t"/>
                <a:pathLst>
                  <a:path extrusionOk="0" h="3375" w="20367">
                    <a:moveTo>
                      <a:pt x="1" y="1"/>
                    </a:moveTo>
                    <a:lnTo>
                      <a:pt x="1" y="183"/>
                    </a:lnTo>
                    <a:lnTo>
                      <a:pt x="27" y="186"/>
                    </a:lnTo>
                    <a:lnTo>
                      <a:pt x="27" y="186"/>
                    </a:lnTo>
                    <a:lnTo>
                      <a:pt x="1" y="1"/>
                    </a:lnTo>
                    <a:close/>
                    <a:moveTo>
                      <a:pt x="27" y="186"/>
                    </a:moveTo>
                    <a:lnTo>
                      <a:pt x="335" y="2341"/>
                    </a:lnTo>
                    <a:lnTo>
                      <a:pt x="20366" y="3375"/>
                    </a:lnTo>
                    <a:lnTo>
                      <a:pt x="20366" y="2584"/>
                    </a:lnTo>
                    <a:lnTo>
                      <a:pt x="27" y="1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3"/>
              <p:cNvSpPr/>
              <p:nvPr/>
            </p:nvSpPr>
            <p:spPr>
              <a:xfrm>
                <a:off x="6227403" y="4417784"/>
                <a:ext cx="340078" cy="56354"/>
              </a:xfrm>
              <a:custGeom>
                <a:rect b="b" l="l" r="r" t="t"/>
                <a:pathLst>
                  <a:path extrusionOk="0" fill="none" h="3375" w="20367">
                    <a:moveTo>
                      <a:pt x="1" y="183"/>
                    </a:moveTo>
                    <a:lnTo>
                      <a:pt x="20366" y="2584"/>
                    </a:lnTo>
                    <a:lnTo>
                      <a:pt x="20366" y="3375"/>
                    </a:lnTo>
                    <a:lnTo>
                      <a:pt x="335" y="2341"/>
                    </a:lnTo>
                    <a:lnTo>
                      <a:pt x="1" y="1"/>
                    </a:lnTo>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3"/>
              <p:cNvSpPr/>
              <p:nvPr/>
            </p:nvSpPr>
            <p:spPr>
              <a:xfrm>
                <a:off x="6439042" y="4401037"/>
                <a:ext cx="132495" cy="59911"/>
              </a:xfrm>
              <a:custGeom>
                <a:rect b="b" l="l" r="r" t="t"/>
                <a:pathLst>
                  <a:path extrusionOk="0" h="3588" w="7935">
                    <a:moveTo>
                      <a:pt x="2220" y="1"/>
                    </a:moveTo>
                    <a:cubicBezTo>
                      <a:pt x="2220" y="1"/>
                      <a:pt x="974" y="396"/>
                      <a:pt x="578" y="791"/>
                    </a:cubicBezTo>
                    <a:cubicBezTo>
                      <a:pt x="183" y="1156"/>
                      <a:pt x="1" y="2675"/>
                      <a:pt x="1" y="2675"/>
                    </a:cubicBezTo>
                    <a:cubicBezTo>
                      <a:pt x="31" y="2675"/>
                      <a:pt x="7691" y="3587"/>
                      <a:pt x="7691" y="3587"/>
                    </a:cubicBezTo>
                    <a:cubicBezTo>
                      <a:pt x="7691" y="3587"/>
                      <a:pt x="7934" y="2250"/>
                      <a:pt x="7691" y="2128"/>
                    </a:cubicBezTo>
                    <a:cubicBezTo>
                      <a:pt x="7417" y="2037"/>
                      <a:pt x="2220" y="1"/>
                      <a:pt x="2220" y="1"/>
                    </a:cubicBez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3"/>
              <p:cNvSpPr/>
              <p:nvPr/>
            </p:nvSpPr>
            <p:spPr>
              <a:xfrm>
                <a:off x="6294409" y="4336585"/>
                <a:ext cx="46202" cy="46202"/>
              </a:xfrm>
              <a:custGeom>
                <a:rect b="b" l="l" r="r" t="t"/>
                <a:pathLst>
                  <a:path extrusionOk="0" h="2767" w="2767">
                    <a:moveTo>
                      <a:pt x="2037" y="0"/>
                    </a:moveTo>
                    <a:cubicBezTo>
                      <a:pt x="2037" y="0"/>
                      <a:pt x="669" y="973"/>
                      <a:pt x="517" y="1186"/>
                    </a:cubicBezTo>
                    <a:cubicBezTo>
                      <a:pt x="395" y="1399"/>
                      <a:pt x="0" y="2645"/>
                      <a:pt x="0" y="2645"/>
                    </a:cubicBezTo>
                    <a:lnTo>
                      <a:pt x="395" y="2766"/>
                    </a:lnTo>
                    <a:lnTo>
                      <a:pt x="760" y="1672"/>
                    </a:lnTo>
                    <a:lnTo>
                      <a:pt x="2766" y="304"/>
                    </a:lnTo>
                    <a:lnTo>
                      <a:pt x="2037" y="0"/>
                    </a:lnTo>
                    <a:close/>
                  </a:path>
                </a:pathLst>
              </a:custGeom>
              <a:solidFill>
                <a:srgbClr val="FFFFFF"/>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3"/>
              <p:cNvSpPr/>
              <p:nvPr/>
            </p:nvSpPr>
            <p:spPr>
              <a:xfrm>
                <a:off x="6317235" y="4347238"/>
                <a:ext cx="48239" cy="42144"/>
              </a:xfrm>
              <a:custGeom>
                <a:rect b="b" l="l" r="r" t="t"/>
                <a:pathLst>
                  <a:path extrusionOk="0" h="2524" w="2889">
                    <a:moveTo>
                      <a:pt x="2159" y="1"/>
                    </a:moveTo>
                    <a:cubicBezTo>
                      <a:pt x="2159" y="1"/>
                      <a:pt x="487" y="1277"/>
                      <a:pt x="396" y="1368"/>
                    </a:cubicBezTo>
                    <a:cubicBezTo>
                      <a:pt x="305" y="1460"/>
                      <a:pt x="1" y="2432"/>
                      <a:pt x="1" y="2432"/>
                    </a:cubicBezTo>
                    <a:lnTo>
                      <a:pt x="487" y="2524"/>
                    </a:lnTo>
                    <a:lnTo>
                      <a:pt x="761" y="1764"/>
                    </a:lnTo>
                    <a:lnTo>
                      <a:pt x="2889" y="335"/>
                    </a:lnTo>
                    <a:lnTo>
                      <a:pt x="2159" y="1"/>
                    </a:lnTo>
                    <a:close/>
                  </a:path>
                </a:pathLst>
              </a:custGeom>
              <a:solidFill>
                <a:srgbClr val="FFFFFF"/>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3"/>
              <p:cNvSpPr/>
              <p:nvPr/>
            </p:nvSpPr>
            <p:spPr>
              <a:xfrm>
                <a:off x="6346171" y="4358409"/>
                <a:ext cx="43664" cy="37569"/>
              </a:xfrm>
              <a:custGeom>
                <a:rect b="b" l="l" r="r" t="t"/>
                <a:pathLst>
                  <a:path extrusionOk="0" h="2250" w="2615">
                    <a:moveTo>
                      <a:pt x="1946" y="0"/>
                    </a:moveTo>
                    <a:cubicBezTo>
                      <a:pt x="1946" y="0"/>
                      <a:pt x="304" y="1459"/>
                      <a:pt x="244" y="1490"/>
                    </a:cubicBezTo>
                    <a:cubicBezTo>
                      <a:pt x="183" y="1490"/>
                      <a:pt x="1" y="2250"/>
                      <a:pt x="1" y="2250"/>
                    </a:cubicBezTo>
                    <a:lnTo>
                      <a:pt x="578" y="2250"/>
                    </a:lnTo>
                    <a:lnTo>
                      <a:pt x="700" y="1763"/>
                    </a:lnTo>
                    <a:lnTo>
                      <a:pt x="2615" y="304"/>
                    </a:lnTo>
                    <a:lnTo>
                      <a:pt x="1946" y="0"/>
                    </a:lnTo>
                    <a:close/>
                  </a:path>
                </a:pathLst>
              </a:custGeom>
              <a:solidFill>
                <a:srgbClr val="FFFFFF"/>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3"/>
              <p:cNvSpPr/>
              <p:nvPr/>
            </p:nvSpPr>
            <p:spPr>
              <a:xfrm>
                <a:off x="6335518" y="4108199"/>
                <a:ext cx="440046" cy="227887"/>
              </a:xfrm>
              <a:custGeom>
                <a:rect b="b" l="l" r="r" t="t"/>
                <a:pathLst>
                  <a:path extrusionOk="0" h="13648" w="26354">
                    <a:moveTo>
                      <a:pt x="4043" y="0"/>
                    </a:moveTo>
                    <a:lnTo>
                      <a:pt x="0" y="3162"/>
                    </a:lnTo>
                    <a:lnTo>
                      <a:pt x="7478" y="13648"/>
                    </a:lnTo>
                    <a:lnTo>
                      <a:pt x="26353" y="6900"/>
                    </a:lnTo>
                    <a:cubicBezTo>
                      <a:pt x="26353" y="6900"/>
                      <a:pt x="25624" y="5502"/>
                      <a:pt x="25289" y="5502"/>
                    </a:cubicBezTo>
                    <a:cubicBezTo>
                      <a:pt x="24998" y="5502"/>
                      <a:pt x="13732" y="4946"/>
                      <a:pt x="10647" y="4946"/>
                    </a:cubicBezTo>
                    <a:cubicBezTo>
                      <a:pt x="10197" y="4946"/>
                      <a:pt x="9921" y="4958"/>
                      <a:pt x="9879" y="4985"/>
                    </a:cubicBezTo>
                    <a:cubicBezTo>
                      <a:pt x="9871" y="4991"/>
                      <a:pt x="9860" y="4993"/>
                      <a:pt x="9846" y="4993"/>
                    </a:cubicBezTo>
                    <a:cubicBezTo>
                      <a:pt x="9268" y="4993"/>
                      <a:pt x="4043" y="0"/>
                      <a:pt x="4043" y="0"/>
                    </a:cubicBez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3"/>
              <p:cNvSpPr/>
              <p:nvPr/>
            </p:nvSpPr>
            <p:spPr>
              <a:xfrm>
                <a:off x="6357842" y="4137636"/>
                <a:ext cx="107615" cy="93907"/>
              </a:xfrm>
              <a:custGeom>
                <a:rect b="b" l="l" r="r" t="t"/>
                <a:pathLst>
                  <a:path extrusionOk="0" h="5624" w="6445">
                    <a:moveTo>
                      <a:pt x="4621" y="0"/>
                    </a:moveTo>
                    <a:cubicBezTo>
                      <a:pt x="4621" y="0"/>
                      <a:pt x="122" y="3131"/>
                      <a:pt x="1" y="3253"/>
                    </a:cubicBezTo>
                    <a:lnTo>
                      <a:pt x="1824" y="5623"/>
                    </a:lnTo>
                    <a:lnTo>
                      <a:pt x="6445" y="1642"/>
                    </a:lnTo>
                    <a:lnTo>
                      <a:pt x="4621" y="0"/>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3"/>
              <p:cNvSpPr/>
              <p:nvPr/>
            </p:nvSpPr>
            <p:spPr>
              <a:xfrm>
                <a:off x="6388298" y="4165037"/>
                <a:ext cx="387265" cy="171049"/>
              </a:xfrm>
              <a:custGeom>
                <a:rect b="b" l="l" r="r" t="t"/>
                <a:pathLst>
                  <a:path extrusionOk="0" h="10244" w="23193">
                    <a:moveTo>
                      <a:pt x="4621" y="1"/>
                    </a:moveTo>
                    <a:lnTo>
                      <a:pt x="0" y="3982"/>
                    </a:lnTo>
                    <a:lnTo>
                      <a:pt x="4317" y="10244"/>
                    </a:lnTo>
                    <a:lnTo>
                      <a:pt x="23192" y="3496"/>
                    </a:lnTo>
                    <a:cubicBezTo>
                      <a:pt x="23192" y="3496"/>
                      <a:pt x="22696" y="2035"/>
                      <a:pt x="22418" y="2035"/>
                    </a:cubicBezTo>
                    <a:cubicBezTo>
                      <a:pt x="22413" y="2035"/>
                      <a:pt x="22407" y="2036"/>
                      <a:pt x="22402" y="2037"/>
                    </a:cubicBezTo>
                    <a:cubicBezTo>
                      <a:pt x="22385" y="2041"/>
                      <a:pt x="22368" y="2043"/>
                      <a:pt x="22350" y="2043"/>
                    </a:cubicBezTo>
                    <a:cubicBezTo>
                      <a:pt x="22092" y="2043"/>
                      <a:pt x="21824" y="1642"/>
                      <a:pt x="21824" y="1642"/>
                    </a:cubicBezTo>
                    <a:lnTo>
                      <a:pt x="6262" y="1368"/>
                    </a:lnTo>
                    <a:lnTo>
                      <a:pt x="4621" y="1"/>
                    </a:lnTo>
                    <a:close/>
                  </a:path>
                </a:pathLst>
              </a:custGeom>
              <a:solidFill>
                <a:schemeClr val="accent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3"/>
              <p:cNvSpPr/>
              <p:nvPr/>
            </p:nvSpPr>
            <p:spPr>
              <a:xfrm>
                <a:off x="6387781" y="4200051"/>
                <a:ext cx="40625" cy="58391"/>
              </a:xfrm>
              <a:custGeom>
                <a:rect b="b" l="l" r="r" t="t"/>
                <a:pathLst>
                  <a:path extrusionOk="0" h="3497" w="2433">
                    <a:moveTo>
                      <a:pt x="1946" y="1"/>
                    </a:moveTo>
                    <a:lnTo>
                      <a:pt x="1" y="1855"/>
                    </a:lnTo>
                    <a:lnTo>
                      <a:pt x="1034" y="3496"/>
                    </a:lnTo>
                    <a:cubicBezTo>
                      <a:pt x="1034" y="3496"/>
                      <a:pt x="2281" y="1642"/>
                      <a:pt x="2341" y="1490"/>
                    </a:cubicBezTo>
                    <a:cubicBezTo>
                      <a:pt x="2433" y="1308"/>
                      <a:pt x="1946" y="1"/>
                      <a:pt x="1946" y="1"/>
                    </a:cubicBez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3"/>
              <p:cNvSpPr/>
              <p:nvPr/>
            </p:nvSpPr>
            <p:spPr>
              <a:xfrm>
                <a:off x="6440060" y="4211221"/>
                <a:ext cx="335503" cy="124864"/>
              </a:xfrm>
              <a:custGeom>
                <a:rect b="b" l="l" r="r" t="t"/>
                <a:pathLst>
                  <a:path extrusionOk="0" h="7478" w="20093">
                    <a:moveTo>
                      <a:pt x="1" y="5411"/>
                    </a:moveTo>
                    <a:lnTo>
                      <a:pt x="62" y="5593"/>
                    </a:lnTo>
                    <a:lnTo>
                      <a:pt x="101" y="5582"/>
                    </a:lnTo>
                    <a:lnTo>
                      <a:pt x="101" y="5582"/>
                    </a:lnTo>
                    <a:lnTo>
                      <a:pt x="1" y="5411"/>
                    </a:lnTo>
                    <a:close/>
                    <a:moveTo>
                      <a:pt x="19819" y="1"/>
                    </a:moveTo>
                    <a:lnTo>
                      <a:pt x="101" y="5582"/>
                    </a:lnTo>
                    <a:lnTo>
                      <a:pt x="101" y="5582"/>
                    </a:lnTo>
                    <a:lnTo>
                      <a:pt x="1217" y="7478"/>
                    </a:lnTo>
                    <a:lnTo>
                      <a:pt x="20092" y="730"/>
                    </a:lnTo>
                    <a:lnTo>
                      <a:pt x="1981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3"/>
              <p:cNvSpPr/>
              <p:nvPr/>
            </p:nvSpPr>
            <p:spPr>
              <a:xfrm>
                <a:off x="6440060" y="4211221"/>
                <a:ext cx="335503" cy="124864"/>
              </a:xfrm>
              <a:custGeom>
                <a:rect b="b" l="l" r="r" t="t"/>
                <a:pathLst>
                  <a:path extrusionOk="0" fill="none" h="7478" w="20093">
                    <a:moveTo>
                      <a:pt x="62" y="5593"/>
                    </a:moveTo>
                    <a:lnTo>
                      <a:pt x="19819" y="1"/>
                    </a:lnTo>
                    <a:lnTo>
                      <a:pt x="20092" y="730"/>
                    </a:lnTo>
                    <a:lnTo>
                      <a:pt x="1217" y="7478"/>
                    </a:lnTo>
                    <a:lnTo>
                      <a:pt x="1" y="5411"/>
                    </a:lnTo>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3"/>
              <p:cNvSpPr/>
              <p:nvPr/>
            </p:nvSpPr>
            <p:spPr>
              <a:xfrm>
                <a:off x="6639560" y="4188897"/>
                <a:ext cx="131426" cy="57373"/>
              </a:xfrm>
              <a:custGeom>
                <a:rect b="b" l="l" r="r" t="t"/>
                <a:pathLst>
                  <a:path extrusionOk="0" h="3436" w="7871">
                    <a:moveTo>
                      <a:pt x="7293" y="0"/>
                    </a:moveTo>
                    <a:cubicBezTo>
                      <a:pt x="7020" y="0"/>
                      <a:pt x="1427" y="122"/>
                      <a:pt x="1427" y="122"/>
                    </a:cubicBezTo>
                    <a:cubicBezTo>
                      <a:pt x="1427" y="122"/>
                      <a:pt x="424" y="973"/>
                      <a:pt x="211" y="1459"/>
                    </a:cubicBezTo>
                    <a:cubicBezTo>
                      <a:pt x="0" y="1971"/>
                      <a:pt x="385" y="3435"/>
                      <a:pt x="423" y="3435"/>
                    </a:cubicBezTo>
                    <a:cubicBezTo>
                      <a:pt x="423" y="3435"/>
                      <a:pt x="423" y="3435"/>
                      <a:pt x="424" y="3435"/>
                    </a:cubicBezTo>
                    <a:cubicBezTo>
                      <a:pt x="424" y="3435"/>
                      <a:pt x="7871" y="1338"/>
                      <a:pt x="7871" y="1338"/>
                    </a:cubicBezTo>
                    <a:cubicBezTo>
                      <a:pt x="7871" y="1338"/>
                      <a:pt x="7567" y="0"/>
                      <a:pt x="7293" y="0"/>
                    </a:cubicBez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3"/>
              <p:cNvSpPr/>
              <p:nvPr/>
            </p:nvSpPr>
            <p:spPr>
              <a:xfrm>
                <a:off x="6485744" y="4187879"/>
                <a:ext cx="29454" cy="54317"/>
              </a:xfrm>
              <a:custGeom>
                <a:rect b="b" l="l" r="r" t="t"/>
                <a:pathLst>
                  <a:path extrusionOk="0" h="3253" w="1764">
                    <a:moveTo>
                      <a:pt x="1003" y="0"/>
                    </a:moveTo>
                    <a:cubicBezTo>
                      <a:pt x="1003" y="0"/>
                      <a:pt x="92" y="1429"/>
                      <a:pt x="61" y="1703"/>
                    </a:cubicBezTo>
                    <a:cubicBezTo>
                      <a:pt x="0" y="1946"/>
                      <a:pt x="122" y="3253"/>
                      <a:pt x="122" y="3253"/>
                    </a:cubicBezTo>
                    <a:lnTo>
                      <a:pt x="547" y="3222"/>
                    </a:lnTo>
                    <a:lnTo>
                      <a:pt x="456" y="2037"/>
                    </a:lnTo>
                    <a:lnTo>
                      <a:pt x="1763" y="0"/>
                    </a:lnTo>
                    <a:close/>
                  </a:path>
                </a:pathLst>
              </a:custGeom>
              <a:solidFill>
                <a:srgbClr val="FFFFFF"/>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3"/>
              <p:cNvSpPr/>
              <p:nvPr/>
            </p:nvSpPr>
            <p:spPr>
              <a:xfrm>
                <a:off x="6510106" y="4188379"/>
                <a:ext cx="32493" cy="51278"/>
              </a:xfrm>
              <a:custGeom>
                <a:rect b="b" l="l" r="r" t="t"/>
                <a:pathLst>
                  <a:path extrusionOk="0" h="3071" w="1946">
                    <a:moveTo>
                      <a:pt x="1155" y="1"/>
                    </a:moveTo>
                    <a:cubicBezTo>
                      <a:pt x="1155" y="1"/>
                      <a:pt x="92" y="1825"/>
                      <a:pt x="61" y="1946"/>
                    </a:cubicBezTo>
                    <a:cubicBezTo>
                      <a:pt x="0" y="2068"/>
                      <a:pt x="92" y="3071"/>
                      <a:pt x="92" y="3071"/>
                    </a:cubicBezTo>
                    <a:lnTo>
                      <a:pt x="578" y="2980"/>
                    </a:lnTo>
                    <a:lnTo>
                      <a:pt x="517" y="2159"/>
                    </a:lnTo>
                    <a:lnTo>
                      <a:pt x="1946" y="31"/>
                    </a:lnTo>
                    <a:lnTo>
                      <a:pt x="1155" y="1"/>
                    </a:lnTo>
                    <a:close/>
                  </a:path>
                </a:pathLst>
              </a:custGeom>
              <a:solidFill>
                <a:srgbClr val="FFFFFF"/>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3"/>
              <p:cNvSpPr/>
              <p:nvPr/>
            </p:nvSpPr>
            <p:spPr>
              <a:xfrm>
                <a:off x="6539543" y="4188897"/>
                <a:ext cx="29955" cy="47221"/>
              </a:xfrm>
              <a:custGeom>
                <a:rect b="b" l="l" r="r" t="t"/>
                <a:pathLst>
                  <a:path extrusionOk="0" h="2828" w="1794">
                    <a:moveTo>
                      <a:pt x="1064" y="0"/>
                    </a:moveTo>
                    <a:cubicBezTo>
                      <a:pt x="1064" y="0"/>
                      <a:pt x="61" y="1976"/>
                      <a:pt x="31" y="2006"/>
                    </a:cubicBezTo>
                    <a:cubicBezTo>
                      <a:pt x="0" y="2067"/>
                      <a:pt x="122" y="2827"/>
                      <a:pt x="122" y="2827"/>
                    </a:cubicBezTo>
                    <a:lnTo>
                      <a:pt x="639" y="2614"/>
                    </a:lnTo>
                    <a:lnTo>
                      <a:pt x="578" y="2098"/>
                    </a:lnTo>
                    <a:lnTo>
                      <a:pt x="1794" y="0"/>
                    </a:lnTo>
                    <a:close/>
                  </a:path>
                </a:pathLst>
              </a:custGeom>
              <a:solidFill>
                <a:srgbClr val="FFFFFF"/>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3"/>
              <p:cNvSpPr/>
              <p:nvPr/>
            </p:nvSpPr>
            <p:spPr>
              <a:xfrm>
                <a:off x="5725964" y="2936829"/>
                <a:ext cx="506535" cy="558331"/>
              </a:xfrm>
              <a:custGeom>
                <a:rect b="b" l="l" r="r" t="t"/>
                <a:pathLst>
                  <a:path extrusionOk="0" h="33438" w="30336">
                    <a:moveTo>
                      <a:pt x="7083" y="0"/>
                    </a:moveTo>
                    <a:lnTo>
                      <a:pt x="1065" y="4560"/>
                    </a:lnTo>
                    <a:lnTo>
                      <a:pt x="1" y="8602"/>
                    </a:lnTo>
                    <a:lnTo>
                      <a:pt x="6992" y="24226"/>
                    </a:lnTo>
                    <a:cubicBezTo>
                      <a:pt x="6992" y="24226"/>
                      <a:pt x="7174" y="25259"/>
                      <a:pt x="8238" y="25350"/>
                    </a:cubicBezTo>
                    <a:cubicBezTo>
                      <a:pt x="9302" y="25441"/>
                      <a:pt x="24773" y="29211"/>
                      <a:pt x="24773" y="29211"/>
                    </a:cubicBezTo>
                    <a:cubicBezTo>
                      <a:pt x="24773" y="29211"/>
                      <a:pt x="25777" y="31095"/>
                      <a:pt x="26141" y="31247"/>
                    </a:cubicBezTo>
                    <a:cubicBezTo>
                      <a:pt x="26506" y="31460"/>
                      <a:pt x="27053" y="31612"/>
                      <a:pt x="27053" y="31612"/>
                    </a:cubicBezTo>
                    <a:lnTo>
                      <a:pt x="26263" y="29666"/>
                    </a:lnTo>
                    <a:lnTo>
                      <a:pt x="26263" y="29666"/>
                    </a:lnTo>
                    <a:lnTo>
                      <a:pt x="27631" y="29970"/>
                    </a:lnTo>
                    <a:cubicBezTo>
                      <a:pt x="27631" y="29970"/>
                      <a:pt x="29557" y="33437"/>
                      <a:pt x="29957" y="33437"/>
                    </a:cubicBezTo>
                    <a:cubicBezTo>
                      <a:pt x="29962" y="33437"/>
                      <a:pt x="29967" y="33437"/>
                      <a:pt x="29971" y="33436"/>
                    </a:cubicBezTo>
                    <a:cubicBezTo>
                      <a:pt x="30336" y="33344"/>
                      <a:pt x="28786" y="27843"/>
                      <a:pt x="28421" y="27660"/>
                    </a:cubicBezTo>
                    <a:cubicBezTo>
                      <a:pt x="28056" y="27478"/>
                      <a:pt x="13102" y="18967"/>
                      <a:pt x="13102" y="18967"/>
                    </a:cubicBezTo>
                    <a:lnTo>
                      <a:pt x="7083" y="0"/>
                    </a:ln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3"/>
              <p:cNvSpPr/>
              <p:nvPr/>
            </p:nvSpPr>
            <p:spPr>
              <a:xfrm>
                <a:off x="5417397" y="3190078"/>
                <a:ext cx="862309" cy="1057720"/>
              </a:xfrm>
              <a:custGeom>
                <a:rect b="b" l="l" r="r" t="t"/>
                <a:pathLst>
                  <a:path extrusionOk="0" h="63346" w="51643">
                    <a:moveTo>
                      <a:pt x="15289" y="1"/>
                    </a:moveTo>
                    <a:lnTo>
                      <a:pt x="15289" y="31"/>
                    </a:lnTo>
                    <a:lnTo>
                      <a:pt x="1155" y="31"/>
                    </a:lnTo>
                    <a:lnTo>
                      <a:pt x="0" y="21764"/>
                    </a:lnTo>
                    <a:cubicBezTo>
                      <a:pt x="0" y="21764"/>
                      <a:pt x="14063" y="21818"/>
                      <a:pt x="23448" y="21818"/>
                    </a:cubicBezTo>
                    <a:cubicBezTo>
                      <a:pt x="28140" y="21818"/>
                      <a:pt x="31663" y="21805"/>
                      <a:pt x="31673" y="21764"/>
                    </a:cubicBezTo>
                    <a:cubicBezTo>
                      <a:pt x="31673" y="21764"/>
                      <a:pt x="31673" y="21764"/>
                      <a:pt x="31673" y="21764"/>
                    </a:cubicBezTo>
                    <a:cubicBezTo>
                      <a:pt x="31733" y="21764"/>
                      <a:pt x="45320" y="63345"/>
                      <a:pt x="45320" y="63345"/>
                    </a:cubicBezTo>
                    <a:lnTo>
                      <a:pt x="51643" y="61947"/>
                    </a:lnTo>
                    <a:cubicBezTo>
                      <a:pt x="51643" y="61947"/>
                      <a:pt x="47114" y="17721"/>
                      <a:pt x="45655" y="15381"/>
                    </a:cubicBezTo>
                    <a:cubicBezTo>
                      <a:pt x="44196" y="13040"/>
                      <a:pt x="18481" y="9393"/>
                      <a:pt x="18481" y="9393"/>
                    </a:cubicBezTo>
                    <a:lnTo>
                      <a:pt x="15289" y="1"/>
                    </a:ln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3"/>
              <p:cNvSpPr/>
              <p:nvPr/>
            </p:nvSpPr>
            <p:spPr>
              <a:xfrm>
                <a:off x="5379327" y="2721884"/>
                <a:ext cx="484211" cy="468215"/>
              </a:xfrm>
              <a:custGeom>
                <a:rect b="b" l="l" r="r" t="t"/>
                <a:pathLst>
                  <a:path extrusionOk="0" h="28041" w="28999">
                    <a:moveTo>
                      <a:pt x="15920" y="0"/>
                    </a:moveTo>
                    <a:cubicBezTo>
                      <a:pt x="15253" y="0"/>
                      <a:pt x="14834" y="16"/>
                      <a:pt x="14834" y="16"/>
                    </a:cubicBezTo>
                    <a:lnTo>
                      <a:pt x="1" y="3268"/>
                    </a:lnTo>
                    <a:lnTo>
                      <a:pt x="4469" y="28041"/>
                    </a:lnTo>
                    <a:lnTo>
                      <a:pt x="18177" y="28041"/>
                    </a:lnTo>
                    <a:cubicBezTo>
                      <a:pt x="18177" y="28041"/>
                      <a:pt x="18816" y="24515"/>
                      <a:pt x="20123" y="22570"/>
                    </a:cubicBezTo>
                    <a:cubicBezTo>
                      <a:pt x="21399" y="20624"/>
                      <a:pt x="22645" y="17220"/>
                      <a:pt x="22645" y="17220"/>
                    </a:cubicBezTo>
                    <a:lnTo>
                      <a:pt x="28998" y="11931"/>
                    </a:lnTo>
                    <a:cubicBezTo>
                      <a:pt x="28998" y="11931"/>
                      <a:pt x="26263" y="3815"/>
                      <a:pt x="24591" y="1779"/>
                    </a:cubicBezTo>
                    <a:cubicBezTo>
                      <a:pt x="23322" y="182"/>
                      <a:pt x="18188" y="0"/>
                      <a:pt x="15920" y="0"/>
                    </a:cubicBezTo>
                    <a:close/>
                  </a:path>
                </a:pathLst>
              </a:custGeom>
              <a:solidFill>
                <a:schemeClr val="accent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3"/>
              <p:cNvSpPr/>
              <p:nvPr/>
            </p:nvSpPr>
            <p:spPr>
              <a:xfrm>
                <a:off x="5561028" y="2479038"/>
                <a:ext cx="184240" cy="244385"/>
              </a:xfrm>
              <a:custGeom>
                <a:rect b="b" l="l" r="r" t="t"/>
                <a:pathLst>
                  <a:path extrusionOk="0" h="14636" w="11034">
                    <a:moveTo>
                      <a:pt x="6566" y="1"/>
                    </a:moveTo>
                    <a:lnTo>
                      <a:pt x="791" y="4226"/>
                    </a:lnTo>
                    <a:cubicBezTo>
                      <a:pt x="791" y="4226"/>
                      <a:pt x="0" y="7204"/>
                      <a:pt x="92" y="9484"/>
                    </a:cubicBezTo>
                    <a:cubicBezTo>
                      <a:pt x="152" y="11733"/>
                      <a:pt x="335" y="13709"/>
                      <a:pt x="2858" y="14378"/>
                    </a:cubicBezTo>
                    <a:cubicBezTo>
                      <a:pt x="3466" y="14541"/>
                      <a:pt x="4141" y="14635"/>
                      <a:pt x="4829" y="14635"/>
                    </a:cubicBezTo>
                    <a:cubicBezTo>
                      <a:pt x="6961" y="14635"/>
                      <a:pt x="9219" y="13729"/>
                      <a:pt x="10001" y="11156"/>
                    </a:cubicBezTo>
                    <a:cubicBezTo>
                      <a:pt x="11034" y="7782"/>
                      <a:pt x="6566" y="1"/>
                      <a:pt x="6566" y="1"/>
                    </a:cubicBezTo>
                    <a:close/>
                  </a:path>
                </a:pathLst>
              </a:custGeom>
              <a:solidFill>
                <a:schemeClr val="accent1"/>
              </a:solidFill>
              <a:ln cap="rnd" cmpd="sng" w="45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3"/>
              <p:cNvSpPr/>
              <p:nvPr/>
            </p:nvSpPr>
            <p:spPr>
              <a:xfrm>
                <a:off x="5427032" y="2521165"/>
                <a:ext cx="199986" cy="275726"/>
              </a:xfrm>
              <a:custGeom>
                <a:rect b="b" l="l" r="r" t="t"/>
                <a:pathLst>
                  <a:path extrusionOk="0" h="16513" w="11977">
                    <a:moveTo>
                      <a:pt x="2767" y="0"/>
                    </a:moveTo>
                    <a:lnTo>
                      <a:pt x="1" y="12675"/>
                    </a:lnTo>
                    <a:cubicBezTo>
                      <a:pt x="1" y="12675"/>
                      <a:pt x="4499" y="16292"/>
                      <a:pt x="6962" y="16505"/>
                    </a:cubicBezTo>
                    <a:cubicBezTo>
                      <a:pt x="7017" y="16510"/>
                      <a:pt x="7072" y="16512"/>
                      <a:pt x="7128" y="16512"/>
                    </a:cubicBezTo>
                    <a:cubicBezTo>
                      <a:pt x="9565" y="16512"/>
                      <a:pt x="11977" y="12037"/>
                      <a:pt x="11977" y="12037"/>
                    </a:cubicBezTo>
                    <a:cubicBezTo>
                      <a:pt x="11977" y="12037"/>
                      <a:pt x="9636" y="11763"/>
                      <a:pt x="9241" y="11125"/>
                    </a:cubicBezTo>
                    <a:cubicBezTo>
                      <a:pt x="8816" y="10487"/>
                      <a:pt x="8724" y="4894"/>
                      <a:pt x="8724" y="4894"/>
                    </a:cubicBezTo>
                    <a:lnTo>
                      <a:pt x="2767" y="0"/>
                    </a:ln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3"/>
              <p:cNvSpPr/>
              <p:nvPr/>
            </p:nvSpPr>
            <p:spPr>
              <a:xfrm>
                <a:off x="5398496" y="2370939"/>
                <a:ext cx="279282" cy="236687"/>
              </a:xfrm>
              <a:custGeom>
                <a:rect b="b" l="l" r="r" t="t"/>
                <a:pathLst>
                  <a:path extrusionOk="0" h="14175" w="16726">
                    <a:moveTo>
                      <a:pt x="13382" y="0"/>
                    </a:moveTo>
                    <a:lnTo>
                      <a:pt x="6117" y="730"/>
                    </a:lnTo>
                    <a:lnTo>
                      <a:pt x="4628" y="5593"/>
                    </a:lnTo>
                    <a:cubicBezTo>
                      <a:pt x="4628" y="5593"/>
                      <a:pt x="4001" y="5144"/>
                      <a:pt x="3204" y="5144"/>
                    </a:cubicBezTo>
                    <a:cubicBezTo>
                      <a:pt x="2564" y="5144"/>
                      <a:pt x="1815" y="5433"/>
                      <a:pt x="1193" y="6475"/>
                    </a:cubicBezTo>
                    <a:cubicBezTo>
                      <a:pt x="1" y="8515"/>
                      <a:pt x="888" y="11318"/>
                      <a:pt x="3552" y="11318"/>
                    </a:cubicBezTo>
                    <a:cubicBezTo>
                      <a:pt x="3943" y="11318"/>
                      <a:pt x="4373" y="11258"/>
                      <a:pt x="4841" y="11125"/>
                    </a:cubicBezTo>
                    <a:lnTo>
                      <a:pt x="7637" y="12614"/>
                    </a:lnTo>
                    <a:cubicBezTo>
                      <a:pt x="9316" y="13681"/>
                      <a:pt x="10913" y="14175"/>
                      <a:pt x="12285" y="14175"/>
                    </a:cubicBezTo>
                    <a:cubicBezTo>
                      <a:pt x="14864" y="14175"/>
                      <a:pt x="16645" y="12429"/>
                      <a:pt x="16665" y="9453"/>
                    </a:cubicBezTo>
                    <a:cubicBezTo>
                      <a:pt x="16725" y="4894"/>
                      <a:pt x="13382" y="0"/>
                      <a:pt x="13382" y="0"/>
                    </a:cubicBezTo>
                    <a:close/>
                  </a:path>
                </a:pathLst>
              </a:custGeom>
              <a:solidFill>
                <a:srgbClr val="FCAC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3"/>
              <p:cNvSpPr/>
              <p:nvPr/>
            </p:nvSpPr>
            <p:spPr>
              <a:xfrm>
                <a:off x="5395574" y="2370939"/>
                <a:ext cx="282204" cy="261900"/>
              </a:xfrm>
              <a:custGeom>
                <a:rect b="b" l="l" r="r" t="t"/>
                <a:pathLst>
                  <a:path extrusionOk="0" fill="none" h="15685" w="16901">
                    <a:moveTo>
                      <a:pt x="7812" y="12614"/>
                    </a:moveTo>
                    <a:cubicBezTo>
                      <a:pt x="12645" y="15684"/>
                      <a:pt x="16809" y="14013"/>
                      <a:pt x="16840" y="9453"/>
                    </a:cubicBezTo>
                    <a:cubicBezTo>
                      <a:pt x="16900" y="4894"/>
                      <a:pt x="13557" y="0"/>
                      <a:pt x="13557" y="0"/>
                    </a:cubicBezTo>
                    <a:lnTo>
                      <a:pt x="6292" y="730"/>
                    </a:lnTo>
                    <a:lnTo>
                      <a:pt x="4803" y="5593"/>
                    </a:lnTo>
                    <a:cubicBezTo>
                      <a:pt x="4803" y="5593"/>
                      <a:pt x="2766" y="4134"/>
                      <a:pt x="1368" y="6475"/>
                    </a:cubicBezTo>
                    <a:cubicBezTo>
                      <a:pt x="0" y="8815"/>
                      <a:pt x="1368" y="12159"/>
                      <a:pt x="5016" y="11125"/>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3"/>
              <p:cNvSpPr/>
              <p:nvPr/>
            </p:nvSpPr>
            <p:spPr>
              <a:xfrm>
                <a:off x="5304223" y="2364794"/>
                <a:ext cx="382189" cy="484495"/>
              </a:xfrm>
              <a:custGeom>
                <a:rect b="b" l="l" r="r" t="t"/>
                <a:pathLst>
                  <a:path extrusionOk="0" h="29016" w="22889">
                    <a:moveTo>
                      <a:pt x="19045" y="1"/>
                    </a:moveTo>
                    <a:cubicBezTo>
                      <a:pt x="16953" y="1"/>
                      <a:pt x="9547" y="1061"/>
                      <a:pt x="8450" y="1463"/>
                    </a:cubicBezTo>
                    <a:cubicBezTo>
                      <a:pt x="7204" y="1918"/>
                      <a:pt x="3860" y="4168"/>
                      <a:pt x="3374" y="6691"/>
                    </a:cubicBezTo>
                    <a:cubicBezTo>
                      <a:pt x="2888" y="9213"/>
                      <a:pt x="5076" y="12618"/>
                      <a:pt x="3496" y="14533"/>
                    </a:cubicBezTo>
                    <a:cubicBezTo>
                      <a:pt x="1915" y="16448"/>
                      <a:pt x="0" y="19335"/>
                      <a:pt x="638" y="21676"/>
                    </a:cubicBezTo>
                    <a:cubicBezTo>
                      <a:pt x="1287" y="23945"/>
                      <a:pt x="6366" y="29016"/>
                      <a:pt x="9361" y="29016"/>
                    </a:cubicBezTo>
                    <a:cubicBezTo>
                      <a:pt x="9455" y="29016"/>
                      <a:pt x="9546" y="29011"/>
                      <a:pt x="9636" y="29001"/>
                    </a:cubicBezTo>
                    <a:cubicBezTo>
                      <a:pt x="12584" y="28636"/>
                      <a:pt x="12614" y="24563"/>
                      <a:pt x="12493" y="20125"/>
                    </a:cubicBezTo>
                    <a:cubicBezTo>
                      <a:pt x="12402" y="15688"/>
                      <a:pt x="10031" y="11645"/>
                      <a:pt x="10031" y="11645"/>
                    </a:cubicBezTo>
                    <a:cubicBezTo>
                      <a:pt x="10031" y="11645"/>
                      <a:pt x="9788" y="11677"/>
                      <a:pt x="9430" y="11677"/>
                    </a:cubicBezTo>
                    <a:cubicBezTo>
                      <a:pt x="8534" y="11677"/>
                      <a:pt x="6922" y="11476"/>
                      <a:pt x="6596" y="10064"/>
                    </a:cubicBezTo>
                    <a:cubicBezTo>
                      <a:pt x="6187" y="8292"/>
                      <a:pt x="7270" y="5860"/>
                      <a:pt x="9493" y="5860"/>
                    </a:cubicBezTo>
                    <a:cubicBezTo>
                      <a:pt x="9749" y="5860"/>
                      <a:pt x="10019" y="5892"/>
                      <a:pt x="10304" y="5961"/>
                    </a:cubicBezTo>
                    <a:cubicBezTo>
                      <a:pt x="10304" y="5961"/>
                      <a:pt x="10410" y="5982"/>
                      <a:pt x="10608" y="5982"/>
                    </a:cubicBezTo>
                    <a:cubicBezTo>
                      <a:pt x="11091" y="5982"/>
                      <a:pt x="12125" y="5859"/>
                      <a:pt x="13526" y="5019"/>
                    </a:cubicBezTo>
                    <a:cubicBezTo>
                      <a:pt x="15502" y="3833"/>
                      <a:pt x="16292" y="642"/>
                      <a:pt x="16292" y="642"/>
                    </a:cubicBezTo>
                    <a:cubicBezTo>
                      <a:pt x="16292" y="642"/>
                      <a:pt x="18390" y="2557"/>
                      <a:pt x="19697" y="3317"/>
                    </a:cubicBezTo>
                    <a:cubicBezTo>
                      <a:pt x="21004" y="4077"/>
                      <a:pt x="21125" y="4411"/>
                      <a:pt x="21125" y="4411"/>
                    </a:cubicBezTo>
                    <a:cubicBezTo>
                      <a:pt x="21125" y="4411"/>
                      <a:pt x="22888" y="2557"/>
                      <a:pt x="19575" y="64"/>
                    </a:cubicBezTo>
                    <a:cubicBezTo>
                      <a:pt x="19517" y="21"/>
                      <a:pt x="19330" y="1"/>
                      <a:pt x="19045" y="1"/>
                    </a:cubicBezTo>
                    <a:close/>
                  </a:path>
                </a:pathLst>
              </a:custGeom>
              <a:solidFill>
                <a:schemeClr val="accent1"/>
              </a:solidFill>
              <a:ln cap="rnd" cmpd="sng" w="45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3"/>
              <p:cNvSpPr/>
              <p:nvPr/>
            </p:nvSpPr>
            <p:spPr>
              <a:xfrm>
                <a:off x="5535147" y="2479038"/>
                <a:ext cx="46202" cy="45701"/>
              </a:xfrm>
              <a:custGeom>
                <a:rect b="b" l="l" r="r" t="t"/>
                <a:pathLst>
                  <a:path extrusionOk="0" h="2737" w="2767">
                    <a:moveTo>
                      <a:pt x="1368" y="1"/>
                    </a:moveTo>
                    <a:cubicBezTo>
                      <a:pt x="608" y="1"/>
                      <a:pt x="0" y="608"/>
                      <a:pt x="0" y="1368"/>
                    </a:cubicBezTo>
                    <a:cubicBezTo>
                      <a:pt x="0" y="2128"/>
                      <a:pt x="608" y="2736"/>
                      <a:pt x="1368" y="2736"/>
                    </a:cubicBezTo>
                    <a:cubicBezTo>
                      <a:pt x="2128" y="2736"/>
                      <a:pt x="2766" y="2128"/>
                      <a:pt x="2766" y="1368"/>
                    </a:cubicBezTo>
                    <a:cubicBezTo>
                      <a:pt x="2766" y="608"/>
                      <a:pt x="2128" y="1"/>
                      <a:pt x="13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3"/>
              <p:cNvSpPr/>
              <p:nvPr/>
            </p:nvSpPr>
            <p:spPr>
              <a:xfrm>
                <a:off x="5634112" y="2469403"/>
                <a:ext cx="39606" cy="46202"/>
              </a:xfrm>
              <a:custGeom>
                <a:rect b="b" l="l" r="r" t="t"/>
                <a:pathLst>
                  <a:path extrusionOk="0" h="2767" w="2372">
                    <a:moveTo>
                      <a:pt x="1368" y="0"/>
                    </a:moveTo>
                    <a:cubicBezTo>
                      <a:pt x="608" y="0"/>
                      <a:pt x="0" y="638"/>
                      <a:pt x="0" y="1398"/>
                    </a:cubicBezTo>
                    <a:cubicBezTo>
                      <a:pt x="0" y="2158"/>
                      <a:pt x="608" y="2766"/>
                      <a:pt x="1368" y="2766"/>
                    </a:cubicBezTo>
                    <a:cubicBezTo>
                      <a:pt x="1824" y="2766"/>
                      <a:pt x="2098" y="2675"/>
                      <a:pt x="2371" y="2341"/>
                    </a:cubicBezTo>
                    <a:lnTo>
                      <a:pt x="2006" y="152"/>
                    </a:lnTo>
                    <a:cubicBezTo>
                      <a:pt x="1824" y="61"/>
                      <a:pt x="1611" y="0"/>
                      <a:pt x="13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3"/>
              <p:cNvSpPr/>
              <p:nvPr/>
            </p:nvSpPr>
            <p:spPr>
              <a:xfrm>
                <a:off x="5609233" y="2459752"/>
                <a:ext cx="17783" cy="48740"/>
              </a:xfrm>
              <a:custGeom>
                <a:rect b="b" l="l" r="r" t="t"/>
                <a:pathLst>
                  <a:path extrusionOk="0" fill="none" h="2919" w="1065">
                    <a:moveTo>
                      <a:pt x="1" y="1"/>
                    </a:moveTo>
                    <a:lnTo>
                      <a:pt x="1065" y="2919"/>
                    </a:lnTo>
                    <a:lnTo>
                      <a:pt x="153" y="2919"/>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3"/>
              <p:cNvSpPr/>
              <p:nvPr/>
            </p:nvSpPr>
            <p:spPr>
              <a:xfrm>
                <a:off x="5570662" y="2457715"/>
                <a:ext cx="12707" cy="12707"/>
              </a:xfrm>
              <a:custGeom>
                <a:rect b="b" l="l" r="r" t="t"/>
                <a:pathLst>
                  <a:path extrusionOk="0" h="761" w="761">
                    <a:moveTo>
                      <a:pt x="366" y="1"/>
                    </a:moveTo>
                    <a:cubicBezTo>
                      <a:pt x="153" y="1"/>
                      <a:pt x="1" y="183"/>
                      <a:pt x="1" y="396"/>
                    </a:cubicBezTo>
                    <a:cubicBezTo>
                      <a:pt x="1" y="609"/>
                      <a:pt x="153" y="761"/>
                      <a:pt x="366" y="761"/>
                    </a:cubicBezTo>
                    <a:cubicBezTo>
                      <a:pt x="609" y="761"/>
                      <a:pt x="761" y="609"/>
                      <a:pt x="761" y="396"/>
                    </a:cubicBezTo>
                    <a:cubicBezTo>
                      <a:pt x="761" y="183"/>
                      <a:pt x="609" y="1"/>
                      <a:pt x="3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3"/>
              <p:cNvSpPr/>
              <p:nvPr/>
            </p:nvSpPr>
            <p:spPr>
              <a:xfrm>
                <a:off x="5622942" y="2444524"/>
                <a:ext cx="13208" cy="13208"/>
              </a:xfrm>
              <a:custGeom>
                <a:rect b="b" l="l" r="r" t="t"/>
                <a:pathLst>
                  <a:path extrusionOk="0" h="791" w="791">
                    <a:moveTo>
                      <a:pt x="396" y="1"/>
                    </a:moveTo>
                    <a:cubicBezTo>
                      <a:pt x="183" y="1"/>
                      <a:pt x="1" y="183"/>
                      <a:pt x="1" y="396"/>
                    </a:cubicBezTo>
                    <a:cubicBezTo>
                      <a:pt x="1" y="609"/>
                      <a:pt x="183" y="791"/>
                      <a:pt x="396" y="791"/>
                    </a:cubicBezTo>
                    <a:cubicBezTo>
                      <a:pt x="609" y="791"/>
                      <a:pt x="791" y="609"/>
                      <a:pt x="791" y="396"/>
                    </a:cubicBezTo>
                    <a:cubicBezTo>
                      <a:pt x="791" y="183"/>
                      <a:pt x="609" y="1"/>
                      <a:pt x="3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3"/>
              <p:cNvSpPr/>
              <p:nvPr/>
            </p:nvSpPr>
            <p:spPr>
              <a:xfrm>
                <a:off x="5574219" y="2524722"/>
                <a:ext cx="61931" cy="38070"/>
              </a:xfrm>
              <a:custGeom>
                <a:rect b="b" l="l" r="r" t="t"/>
                <a:pathLst>
                  <a:path extrusionOk="0" h="2280" w="3709">
                    <a:moveTo>
                      <a:pt x="274" y="0"/>
                    </a:moveTo>
                    <a:cubicBezTo>
                      <a:pt x="274" y="0"/>
                      <a:pt x="1" y="1976"/>
                      <a:pt x="1551" y="2249"/>
                    </a:cubicBezTo>
                    <a:cubicBezTo>
                      <a:pt x="1656" y="2270"/>
                      <a:pt x="1757" y="2279"/>
                      <a:pt x="1854" y="2279"/>
                    </a:cubicBezTo>
                    <a:cubicBezTo>
                      <a:pt x="3206" y="2279"/>
                      <a:pt x="3709" y="426"/>
                      <a:pt x="3709" y="426"/>
                    </a:cubicBezTo>
                    <a:lnTo>
                      <a:pt x="274" y="0"/>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3"/>
              <p:cNvSpPr/>
              <p:nvPr/>
            </p:nvSpPr>
            <p:spPr>
              <a:xfrm>
                <a:off x="5562047" y="2410528"/>
                <a:ext cx="24879" cy="17783"/>
              </a:xfrm>
              <a:custGeom>
                <a:rect b="b" l="l" r="r" t="t"/>
                <a:pathLst>
                  <a:path extrusionOk="0" fill="none" h="1065" w="1490">
                    <a:moveTo>
                      <a:pt x="1490" y="243"/>
                    </a:moveTo>
                    <a:cubicBezTo>
                      <a:pt x="1490" y="243"/>
                      <a:pt x="790" y="0"/>
                      <a:pt x="0" y="1064"/>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3"/>
              <p:cNvSpPr/>
              <p:nvPr/>
            </p:nvSpPr>
            <p:spPr>
              <a:xfrm>
                <a:off x="5703640" y="2796755"/>
                <a:ext cx="80215" cy="212659"/>
              </a:xfrm>
              <a:custGeom>
                <a:rect b="b" l="l" r="r" t="t"/>
                <a:pathLst>
                  <a:path extrusionOk="0" fill="none" h="12736" w="4804">
                    <a:moveTo>
                      <a:pt x="1" y="0"/>
                    </a:moveTo>
                    <a:cubicBezTo>
                      <a:pt x="1" y="0"/>
                      <a:pt x="3131" y="3253"/>
                      <a:pt x="3466" y="7113"/>
                    </a:cubicBezTo>
                    <a:cubicBezTo>
                      <a:pt x="3800" y="10973"/>
                      <a:pt x="3222" y="12736"/>
                      <a:pt x="3222" y="12736"/>
                    </a:cubicBezTo>
                    <a:cubicBezTo>
                      <a:pt x="3222" y="12736"/>
                      <a:pt x="4803" y="8116"/>
                      <a:pt x="4803" y="7174"/>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3"/>
              <p:cNvSpPr/>
              <p:nvPr/>
            </p:nvSpPr>
            <p:spPr>
              <a:xfrm>
                <a:off x="5490482" y="3030217"/>
                <a:ext cx="213177" cy="94408"/>
              </a:xfrm>
              <a:custGeom>
                <a:rect b="b" l="l" r="r" t="t"/>
                <a:pathLst>
                  <a:path extrusionOk="0" fill="none" h="5654" w="12767">
                    <a:moveTo>
                      <a:pt x="0" y="0"/>
                    </a:moveTo>
                    <a:cubicBezTo>
                      <a:pt x="0" y="0"/>
                      <a:pt x="3982" y="3009"/>
                      <a:pt x="7660" y="3769"/>
                    </a:cubicBezTo>
                    <a:cubicBezTo>
                      <a:pt x="11308" y="4529"/>
                      <a:pt x="12767" y="4043"/>
                      <a:pt x="12767" y="4043"/>
                    </a:cubicBezTo>
                    <a:cubicBezTo>
                      <a:pt x="12767" y="4043"/>
                      <a:pt x="7235" y="5654"/>
                      <a:pt x="6110" y="5259"/>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3"/>
              <p:cNvSpPr/>
              <p:nvPr/>
            </p:nvSpPr>
            <p:spPr>
              <a:xfrm>
                <a:off x="5529053" y="2583597"/>
                <a:ext cx="43664" cy="51779"/>
              </a:xfrm>
              <a:custGeom>
                <a:rect b="b" l="l" r="r" t="t"/>
                <a:pathLst>
                  <a:path extrusionOk="0" h="3101" w="2615">
                    <a:moveTo>
                      <a:pt x="0" y="0"/>
                    </a:moveTo>
                    <a:cubicBezTo>
                      <a:pt x="183" y="1003"/>
                      <a:pt x="2614" y="3100"/>
                      <a:pt x="2614" y="3100"/>
                    </a:cubicBezTo>
                    <a:lnTo>
                      <a:pt x="2614" y="115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3"/>
              <p:cNvSpPr/>
              <p:nvPr/>
            </p:nvSpPr>
            <p:spPr>
              <a:xfrm>
                <a:off x="5431106" y="2495284"/>
                <a:ext cx="42128" cy="35532"/>
              </a:xfrm>
              <a:custGeom>
                <a:rect b="b" l="l" r="r" t="t"/>
                <a:pathLst>
                  <a:path extrusionOk="0" fill="none" h="2128" w="2523">
                    <a:moveTo>
                      <a:pt x="0" y="395"/>
                    </a:moveTo>
                    <a:cubicBezTo>
                      <a:pt x="0" y="395"/>
                      <a:pt x="638" y="0"/>
                      <a:pt x="882" y="31"/>
                    </a:cubicBezTo>
                    <a:cubicBezTo>
                      <a:pt x="1125" y="31"/>
                      <a:pt x="2523" y="2128"/>
                      <a:pt x="2523" y="2128"/>
                    </a:cubicBezTo>
                    <a:lnTo>
                      <a:pt x="1307" y="1216"/>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3"/>
              <p:cNvSpPr/>
              <p:nvPr/>
            </p:nvSpPr>
            <p:spPr>
              <a:xfrm>
                <a:off x="5515344" y="3335228"/>
                <a:ext cx="215214" cy="12206"/>
              </a:xfrm>
              <a:custGeom>
                <a:rect b="b" l="l" r="r" t="t"/>
                <a:pathLst>
                  <a:path extrusionOk="0" fill="none" h="731" w="12889">
                    <a:moveTo>
                      <a:pt x="1" y="1"/>
                    </a:moveTo>
                    <a:lnTo>
                      <a:pt x="12889" y="730"/>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3"/>
              <p:cNvSpPr/>
              <p:nvPr/>
            </p:nvSpPr>
            <p:spPr>
              <a:xfrm>
                <a:off x="5639188" y="3256567"/>
                <a:ext cx="35532" cy="87829"/>
              </a:xfrm>
              <a:custGeom>
                <a:rect b="b" l="l" r="r" t="t"/>
                <a:pathLst>
                  <a:path extrusionOk="0" fill="none" h="5260" w="2128">
                    <a:moveTo>
                      <a:pt x="2128" y="5259"/>
                    </a:moveTo>
                    <a:lnTo>
                      <a:pt x="0" y="1"/>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3"/>
              <p:cNvSpPr/>
              <p:nvPr/>
            </p:nvSpPr>
            <p:spPr>
              <a:xfrm>
                <a:off x="6211674" y="3628083"/>
                <a:ext cx="227387" cy="546626"/>
              </a:xfrm>
              <a:custGeom>
                <a:rect b="b" l="l" r="r" t="t"/>
                <a:pathLst>
                  <a:path extrusionOk="0" h="32737" w="13618">
                    <a:moveTo>
                      <a:pt x="1" y="0"/>
                    </a:moveTo>
                    <a:lnTo>
                      <a:pt x="3162" y="27052"/>
                    </a:lnTo>
                    <a:lnTo>
                      <a:pt x="7448" y="32736"/>
                    </a:lnTo>
                    <a:lnTo>
                      <a:pt x="13618" y="29545"/>
                    </a:lnTo>
                    <a:lnTo>
                      <a:pt x="1" y="0"/>
                    </a:ln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3"/>
              <p:cNvSpPr/>
              <p:nvPr/>
            </p:nvSpPr>
            <p:spPr>
              <a:xfrm>
                <a:off x="6003090" y="3488510"/>
                <a:ext cx="203526" cy="752172"/>
              </a:xfrm>
              <a:custGeom>
                <a:rect b="b" l="l" r="r" t="t"/>
                <a:pathLst>
                  <a:path extrusionOk="0" fill="none" h="45047" w="12189">
                    <a:moveTo>
                      <a:pt x="0" y="0"/>
                    </a:moveTo>
                    <a:cubicBezTo>
                      <a:pt x="0" y="0"/>
                      <a:pt x="3617" y="3496"/>
                      <a:pt x="3921" y="4772"/>
                    </a:cubicBezTo>
                    <a:cubicBezTo>
                      <a:pt x="4225" y="6079"/>
                      <a:pt x="12189" y="45047"/>
                      <a:pt x="12189" y="45047"/>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3"/>
              <p:cNvSpPr/>
              <p:nvPr/>
            </p:nvSpPr>
            <p:spPr>
              <a:xfrm>
                <a:off x="6140109" y="4107180"/>
                <a:ext cx="127419" cy="117250"/>
              </a:xfrm>
              <a:custGeom>
                <a:rect b="b" l="l" r="r" t="t"/>
                <a:pathLst>
                  <a:path extrusionOk="0" fill="none" h="7022" w="7631">
                    <a:moveTo>
                      <a:pt x="1" y="2189"/>
                    </a:moveTo>
                    <a:lnTo>
                      <a:pt x="7630" y="1"/>
                    </a:lnTo>
                    <a:lnTo>
                      <a:pt x="1946" y="7022"/>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3"/>
              <p:cNvSpPr/>
              <p:nvPr/>
            </p:nvSpPr>
            <p:spPr>
              <a:xfrm>
                <a:off x="6279682" y="4021406"/>
                <a:ext cx="113192" cy="112691"/>
              </a:xfrm>
              <a:custGeom>
                <a:rect b="b" l="l" r="r" t="t"/>
                <a:pathLst>
                  <a:path extrusionOk="0" fill="none" h="6749" w="6779">
                    <a:moveTo>
                      <a:pt x="1" y="4712"/>
                    </a:moveTo>
                    <a:lnTo>
                      <a:pt x="6779" y="1"/>
                    </a:lnTo>
                    <a:lnTo>
                      <a:pt x="3192" y="6749"/>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3"/>
              <p:cNvSpPr/>
              <p:nvPr/>
            </p:nvSpPr>
            <p:spPr>
              <a:xfrm>
                <a:off x="5453931" y="3190078"/>
                <a:ext cx="218771" cy="45183"/>
              </a:xfrm>
              <a:custGeom>
                <a:rect b="b" l="l" r="r" t="t"/>
                <a:pathLst>
                  <a:path extrusionOk="0" h="2706" w="13102">
                    <a:moveTo>
                      <a:pt x="1" y="1"/>
                    </a:moveTo>
                    <a:lnTo>
                      <a:pt x="335" y="2706"/>
                    </a:lnTo>
                    <a:lnTo>
                      <a:pt x="131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3"/>
              <p:cNvSpPr/>
              <p:nvPr/>
            </p:nvSpPr>
            <p:spPr>
              <a:xfrm>
                <a:off x="5725964" y="2936829"/>
                <a:ext cx="118285" cy="167493"/>
              </a:xfrm>
              <a:custGeom>
                <a:rect b="b" l="l" r="r" t="t"/>
                <a:pathLst>
                  <a:path extrusionOk="0" h="10031" w="7084">
                    <a:moveTo>
                      <a:pt x="7083" y="0"/>
                    </a:moveTo>
                    <a:lnTo>
                      <a:pt x="1885" y="4347"/>
                    </a:lnTo>
                    <a:lnTo>
                      <a:pt x="1" y="8602"/>
                    </a:lnTo>
                    <a:lnTo>
                      <a:pt x="639" y="10031"/>
                    </a:lnTo>
                    <a:lnTo>
                      <a:pt x="2311" y="6718"/>
                    </a:lnTo>
                    <a:lnTo>
                      <a:pt x="7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3"/>
              <p:cNvSpPr/>
              <p:nvPr/>
            </p:nvSpPr>
            <p:spPr>
              <a:xfrm>
                <a:off x="5558991" y="4303591"/>
                <a:ext cx="367479" cy="299971"/>
              </a:xfrm>
              <a:custGeom>
                <a:rect b="b" l="l" r="r" t="t"/>
                <a:pathLst>
                  <a:path extrusionOk="0" h="17965" w="22008">
                    <a:moveTo>
                      <a:pt x="9241" y="1"/>
                    </a:moveTo>
                    <a:lnTo>
                      <a:pt x="2220" y="1916"/>
                    </a:lnTo>
                    <a:lnTo>
                      <a:pt x="1" y="17964"/>
                    </a:lnTo>
                    <a:lnTo>
                      <a:pt x="22007" y="17964"/>
                    </a:lnTo>
                    <a:cubicBezTo>
                      <a:pt x="22007" y="17964"/>
                      <a:pt x="20579" y="14256"/>
                      <a:pt x="19150" y="13466"/>
                    </a:cubicBezTo>
                    <a:cubicBezTo>
                      <a:pt x="17721" y="12676"/>
                      <a:pt x="7904" y="9940"/>
                      <a:pt x="7904" y="9940"/>
                    </a:cubicBezTo>
                    <a:lnTo>
                      <a:pt x="9241" y="1"/>
                    </a:ln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3"/>
              <p:cNvSpPr/>
              <p:nvPr/>
            </p:nvSpPr>
            <p:spPr>
              <a:xfrm>
                <a:off x="5558991" y="4446721"/>
                <a:ext cx="366961" cy="156840"/>
              </a:xfrm>
              <a:custGeom>
                <a:rect b="b" l="l" r="r" t="t"/>
                <a:pathLst>
                  <a:path extrusionOk="0" h="9393" w="21977">
                    <a:moveTo>
                      <a:pt x="1277" y="0"/>
                    </a:moveTo>
                    <a:lnTo>
                      <a:pt x="1" y="9392"/>
                    </a:lnTo>
                    <a:lnTo>
                      <a:pt x="21977" y="9392"/>
                    </a:lnTo>
                    <a:cubicBezTo>
                      <a:pt x="21977" y="9392"/>
                      <a:pt x="20700" y="6049"/>
                      <a:pt x="19424" y="5076"/>
                    </a:cubicBezTo>
                    <a:cubicBezTo>
                      <a:pt x="18117" y="4134"/>
                      <a:pt x="7904" y="1368"/>
                      <a:pt x="7904" y="1368"/>
                    </a:cubicBezTo>
                    <a:lnTo>
                      <a:pt x="8025" y="426"/>
                    </a:lnTo>
                    <a:lnTo>
                      <a:pt x="8025" y="426"/>
                    </a:lnTo>
                    <a:cubicBezTo>
                      <a:pt x="7251" y="686"/>
                      <a:pt x="6424" y="783"/>
                      <a:pt x="5623" y="783"/>
                    </a:cubicBezTo>
                    <a:cubicBezTo>
                      <a:pt x="3342" y="783"/>
                      <a:pt x="1277" y="0"/>
                      <a:pt x="1277" y="0"/>
                    </a:cubicBezTo>
                    <a:close/>
                  </a:path>
                </a:pathLst>
              </a:custGeom>
              <a:solidFill>
                <a:schemeClr val="accent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3"/>
              <p:cNvSpPr/>
              <p:nvPr/>
            </p:nvSpPr>
            <p:spPr>
              <a:xfrm>
                <a:off x="5580313" y="4395460"/>
                <a:ext cx="119287" cy="65655"/>
              </a:xfrm>
              <a:custGeom>
                <a:rect b="b" l="l" r="r" t="t"/>
                <a:pathLst>
                  <a:path extrusionOk="0" h="3932" w="7144">
                    <a:moveTo>
                      <a:pt x="426" y="0"/>
                    </a:moveTo>
                    <a:lnTo>
                      <a:pt x="0" y="3070"/>
                    </a:lnTo>
                    <a:cubicBezTo>
                      <a:pt x="0" y="3070"/>
                      <a:pt x="456" y="3222"/>
                      <a:pt x="2979" y="3739"/>
                    </a:cubicBezTo>
                    <a:cubicBezTo>
                      <a:pt x="3620" y="3880"/>
                      <a:pt x="4181" y="3932"/>
                      <a:pt x="4660" y="3932"/>
                    </a:cubicBezTo>
                    <a:cubicBezTo>
                      <a:pt x="6044" y="3932"/>
                      <a:pt x="6748" y="3496"/>
                      <a:pt x="6748" y="3496"/>
                    </a:cubicBezTo>
                    <a:lnTo>
                      <a:pt x="7143" y="578"/>
                    </a:lnTo>
                    <a:lnTo>
                      <a:pt x="426" y="0"/>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3"/>
              <p:cNvSpPr/>
              <p:nvPr/>
            </p:nvSpPr>
            <p:spPr>
              <a:xfrm>
                <a:off x="5742729" y="4516249"/>
                <a:ext cx="183739" cy="87311"/>
              </a:xfrm>
              <a:custGeom>
                <a:rect b="b" l="l" r="r" t="t"/>
                <a:pathLst>
                  <a:path extrusionOk="0" h="5229" w="11004">
                    <a:moveTo>
                      <a:pt x="6231" y="0"/>
                    </a:moveTo>
                    <a:cubicBezTo>
                      <a:pt x="6231" y="0"/>
                      <a:pt x="3891" y="304"/>
                      <a:pt x="2462" y="1399"/>
                    </a:cubicBezTo>
                    <a:cubicBezTo>
                      <a:pt x="1064" y="2462"/>
                      <a:pt x="0" y="5228"/>
                      <a:pt x="0" y="5228"/>
                    </a:cubicBezTo>
                    <a:lnTo>
                      <a:pt x="11003" y="5228"/>
                    </a:lnTo>
                    <a:cubicBezTo>
                      <a:pt x="11003" y="5228"/>
                      <a:pt x="9331" y="1703"/>
                      <a:pt x="8602" y="1064"/>
                    </a:cubicBezTo>
                    <a:cubicBezTo>
                      <a:pt x="7842" y="426"/>
                      <a:pt x="6231" y="0"/>
                      <a:pt x="6231" y="0"/>
                    </a:cubicBez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3"/>
              <p:cNvSpPr/>
              <p:nvPr/>
            </p:nvSpPr>
            <p:spPr>
              <a:xfrm>
                <a:off x="5576757" y="4446721"/>
                <a:ext cx="63467" cy="35566"/>
              </a:xfrm>
              <a:custGeom>
                <a:rect b="b" l="l" r="r" t="t"/>
                <a:pathLst>
                  <a:path extrusionOk="0" h="2130" w="3801">
                    <a:moveTo>
                      <a:pt x="213" y="0"/>
                    </a:moveTo>
                    <a:lnTo>
                      <a:pt x="1" y="1702"/>
                    </a:lnTo>
                    <a:cubicBezTo>
                      <a:pt x="1" y="1702"/>
                      <a:pt x="2022" y="2129"/>
                      <a:pt x="2731" y="2129"/>
                    </a:cubicBezTo>
                    <a:cubicBezTo>
                      <a:pt x="2754" y="2129"/>
                      <a:pt x="2776" y="2129"/>
                      <a:pt x="2797" y="2128"/>
                    </a:cubicBezTo>
                    <a:cubicBezTo>
                      <a:pt x="3435" y="2098"/>
                      <a:pt x="3800" y="760"/>
                      <a:pt x="3800" y="760"/>
                    </a:cubicBezTo>
                    <a:lnTo>
                      <a:pt x="213" y="0"/>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3"/>
              <p:cNvSpPr/>
              <p:nvPr/>
            </p:nvSpPr>
            <p:spPr>
              <a:xfrm>
                <a:off x="5631057" y="4474121"/>
                <a:ext cx="89348" cy="51862"/>
              </a:xfrm>
              <a:custGeom>
                <a:rect b="b" l="l" r="r" t="t"/>
                <a:pathLst>
                  <a:path extrusionOk="0" h="3106" w="5351">
                    <a:moveTo>
                      <a:pt x="4591" y="1"/>
                    </a:moveTo>
                    <a:cubicBezTo>
                      <a:pt x="4500" y="1"/>
                      <a:pt x="1703" y="548"/>
                      <a:pt x="1095" y="1064"/>
                    </a:cubicBezTo>
                    <a:cubicBezTo>
                      <a:pt x="487" y="1551"/>
                      <a:pt x="1" y="2949"/>
                      <a:pt x="31" y="3071"/>
                    </a:cubicBezTo>
                    <a:cubicBezTo>
                      <a:pt x="40" y="3096"/>
                      <a:pt x="92" y="3105"/>
                      <a:pt x="166" y="3105"/>
                    </a:cubicBezTo>
                    <a:cubicBezTo>
                      <a:pt x="322" y="3105"/>
                      <a:pt x="573" y="3066"/>
                      <a:pt x="702" y="3066"/>
                    </a:cubicBezTo>
                    <a:cubicBezTo>
                      <a:pt x="726" y="3066"/>
                      <a:pt x="747" y="3067"/>
                      <a:pt x="761" y="3071"/>
                    </a:cubicBezTo>
                    <a:cubicBezTo>
                      <a:pt x="913" y="3071"/>
                      <a:pt x="1551" y="1581"/>
                      <a:pt x="1612" y="1551"/>
                    </a:cubicBezTo>
                    <a:cubicBezTo>
                      <a:pt x="1673" y="1520"/>
                      <a:pt x="5351" y="274"/>
                      <a:pt x="5351" y="274"/>
                    </a:cubicBezTo>
                    <a:lnTo>
                      <a:pt x="4591" y="1"/>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3"/>
              <p:cNvSpPr/>
              <p:nvPr/>
            </p:nvSpPr>
            <p:spPr>
              <a:xfrm>
                <a:off x="5672182" y="4482236"/>
                <a:ext cx="80198" cy="54167"/>
              </a:xfrm>
              <a:custGeom>
                <a:rect b="b" l="l" r="r" t="t"/>
                <a:pathLst>
                  <a:path extrusionOk="0" h="3244" w="4803">
                    <a:moveTo>
                      <a:pt x="3764" y="0"/>
                    </a:moveTo>
                    <a:cubicBezTo>
                      <a:pt x="3588" y="0"/>
                      <a:pt x="817" y="1402"/>
                      <a:pt x="426" y="1642"/>
                    </a:cubicBezTo>
                    <a:cubicBezTo>
                      <a:pt x="30" y="1885"/>
                      <a:pt x="0" y="3010"/>
                      <a:pt x="0" y="3010"/>
                    </a:cubicBezTo>
                    <a:cubicBezTo>
                      <a:pt x="0" y="3010"/>
                      <a:pt x="447" y="3244"/>
                      <a:pt x="689" y="3244"/>
                    </a:cubicBezTo>
                    <a:cubicBezTo>
                      <a:pt x="749" y="3244"/>
                      <a:pt x="796" y="3229"/>
                      <a:pt x="821" y="3192"/>
                    </a:cubicBezTo>
                    <a:cubicBezTo>
                      <a:pt x="973" y="3010"/>
                      <a:pt x="1094" y="2037"/>
                      <a:pt x="1094" y="2037"/>
                    </a:cubicBezTo>
                    <a:lnTo>
                      <a:pt x="4803" y="305"/>
                    </a:lnTo>
                    <a:lnTo>
                      <a:pt x="3769" y="1"/>
                    </a:lnTo>
                    <a:cubicBezTo>
                      <a:pt x="3768" y="1"/>
                      <a:pt x="3766" y="0"/>
                      <a:pt x="3764" y="0"/>
                    </a:cubicBez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3"/>
              <p:cNvSpPr/>
              <p:nvPr/>
            </p:nvSpPr>
            <p:spPr>
              <a:xfrm>
                <a:off x="5558991" y="4565990"/>
                <a:ext cx="366961" cy="37569"/>
              </a:xfrm>
              <a:custGeom>
                <a:rect b="b" l="l" r="r" t="t"/>
                <a:pathLst>
                  <a:path extrusionOk="0" h="2250" w="21977">
                    <a:moveTo>
                      <a:pt x="335" y="0"/>
                    </a:moveTo>
                    <a:lnTo>
                      <a:pt x="1" y="2249"/>
                    </a:lnTo>
                    <a:lnTo>
                      <a:pt x="21977" y="2249"/>
                    </a:lnTo>
                    <a:lnTo>
                      <a:pt x="21247" y="669"/>
                    </a:lnTo>
                    <a:lnTo>
                      <a:pt x="335" y="0"/>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3"/>
              <p:cNvSpPr/>
              <p:nvPr/>
            </p:nvSpPr>
            <p:spPr>
              <a:xfrm>
                <a:off x="5932027" y="4224412"/>
                <a:ext cx="400974" cy="299971"/>
              </a:xfrm>
              <a:custGeom>
                <a:rect b="b" l="l" r="r" t="t"/>
                <a:pathLst>
                  <a:path extrusionOk="0" h="17965" w="24014">
                    <a:moveTo>
                      <a:pt x="6536" y="1"/>
                    </a:moveTo>
                    <a:lnTo>
                      <a:pt x="1" y="1916"/>
                    </a:lnTo>
                    <a:lnTo>
                      <a:pt x="2007" y="17965"/>
                    </a:lnTo>
                    <a:lnTo>
                      <a:pt x="24013" y="17965"/>
                    </a:lnTo>
                    <a:cubicBezTo>
                      <a:pt x="24013" y="17965"/>
                      <a:pt x="21612" y="14256"/>
                      <a:pt x="19971" y="13466"/>
                    </a:cubicBezTo>
                    <a:cubicBezTo>
                      <a:pt x="18360" y="12676"/>
                      <a:pt x="7812" y="9940"/>
                      <a:pt x="7812" y="9940"/>
                    </a:cubicBezTo>
                    <a:lnTo>
                      <a:pt x="6536" y="1"/>
                    </a:ln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3"/>
              <p:cNvSpPr/>
              <p:nvPr/>
            </p:nvSpPr>
            <p:spPr>
              <a:xfrm>
                <a:off x="5945735" y="4367542"/>
                <a:ext cx="387265" cy="156840"/>
              </a:xfrm>
              <a:custGeom>
                <a:rect b="b" l="l" r="r" t="t"/>
                <a:pathLst>
                  <a:path extrusionOk="0" h="9393" w="23193">
                    <a:moveTo>
                      <a:pt x="0" y="1"/>
                    </a:moveTo>
                    <a:lnTo>
                      <a:pt x="1186" y="9393"/>
                    </a:lnTo>
                    <a:lnTo>
                      <a:pt x="23192" y="9393"/>
                    </a:lnTo>
                    <a:cubicBezTo>
                      <a:pt x="23192" y="9393"/>
                      <a:pt x="21034" y="6019"/>
                      <a:pt x="19484" y="5077"/>
                    </a:cubicBezTo>
                    <a:cubicBezTo>
                      <a:pt x="17903" y="4104"/>
                      <a:pt x="6991" y="1368"/>
                      <a:pt x="6991" y="1368"/>
                    </a:cubicBezTo>
                    <a:lnTo>
                      <a:pt x="6870" y="426"/>
                    </a:lnTo>
                    <a:cubicBezTo>
                      <a:pt x="6164" y="677"/>
                      <a:pt x="5365" y="770"/>
                      <a:pt x="4568" y="770"/>
                    </a:cubicBezTo>
                    <a:cubicBezTo>
                      <a:pt x="2276" y="770"/>
                      <a:pt x="0" y="1"/>
                      <a:pt x="0" y="1"/>
                    </a:cubicBezTo>
                    <a:close/>
                  </a:path>
                </a:pathLst>
              </a:custGeom>
              <a:solidFill>
                <a:schemeClr val="accent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3"/>
              <p:cNvSpPr/>
              <p:nvPr/>
            </p:nvSpPr>
            <p:spPr>
              <a:xfrm>
                <a:off x="5939641" y="4316281"/>
                <a:ext cx="120806" cy="65671"/>
              </a:xfrm>
              <a:custGeom>
                <a:rect b="b" l="l" r="r" t="t"/>
                <a:pathLst>
                  <a:path extrusionOk="0" h="3933" w="7235">
                    <a:moveTo>
                      <a:pt x="1" y="1"/>
                    </a:moveTo>
                    <a:lnTo>
                      <a:pt x="396" y="3071"/>
                    </a:lnTo>
                    <a:cubicBezTo>
                      <a:pt x="396" y="3071"/>
                      <a:pt x="882" y="3192"/>
                      <a:pt x="3526" y="3739"/>
                    </a:cubicBezTo>
                    <a:cubicBezTo>
                      <a:pt x="4206" y="3880"/>
                      <a:pt x="4782" y="3932"/>
                      <a:pt x="5262" y="3932"/>
                    </a:cubicBezTo>
                    <a:cubicBezTo>
                      <a:pt x="6648" y="3932"/>
                      <a:pt x="7235" y="3496"/>
                      <a:pt x="7235" y="3496"/>
                    </a:cubicBezTo>
                    <a:lnTo>
                      <a:pt x="6870" y="578"/>
                    </a:lnTo>
                    <a:lnTo>
                      <a:pt x="1" y="1"/>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3"/>
              <p:cNvSpPr/>
              <p:nvPr/>
            </p:nvSpPr>
            <p:spPr>
              <a:xfrm>
                <a:off x="6149242" y="4436569"/>
                <a:ext cx="183756" cy="87812"/>
              </a:xfrm>
              <a:custGeom>
                <a:rect b="b" l="l" r="r" t="t"/>
                <a:pathLst>
                  <a:path extrusionOk="0" h="5259" w="11005">
                    <a:moveTo>
                      <a:pt x="4864" y="0"/>
                    </a:moveTo>
                    <a:cubicBezTo>
                      <a:pt x="4864" y="0"/>
                      <a:pt x="2615" y="335"/>
                      <a:pt x="1460" y="1429"/>
                    </a:cubicBezTo>
                    <a:cubicBezTo>
                      <a:pt x="335" y="2493"/>
                      <a:pt x="1" y="5259"/>
                      <a:pt x="1" y="5259"/>
                    </a:cubicBezTo>
                    <a:lnTo>
                      <a:pt x="11004" y="5259"/>
                    </a:lnTo>
                    <a:cubicBezTo>
                      <a:pt x="11004" y="5259"/>
                      <a:pt x="8421" y="1733"/>
                      <a:pt x="7509" y="1095"/>
                    </a:cubicBezTo>
                    <a:cubicBezTo>
                      <a:pt x="6597" y="426"/>
                      <a:pt x="4864" y="0"/>
                      <a:pt x="4864" y="0"/>
                    </a:cubicBez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3"/>
              <p:cNvSpPr/>
              <p:nvPr/>
            </p:nvSpPr>
            <p:spPr>
              <a:xfrm>
                <a:off x="5946236" y="4367542"/>
                <a:ext cx="62950" cy="35566"/>
              </a:xfrm>
              <a:custGeom>
                <a:rect b="b" l="l" r="r" t="t"/>
                <a:pathLst>
                  <a:path extrusionOk="0" h="2130" w="3770">
                    <a:moveTo>
                      <a:pt x="1" y="1"/>
                    </a:moveTo>
                    <a:lnTo>
                      <a:pt x="183" y="1672"/>
                    </a:lnTo>
                    <a:cubicBezTo>
                      <a:pt x="183" y="1672"/>
                      <a:pt x="2355" y="2130"/>
                      <a:pt x="3069" y="2130"/>
                    </a:cubicBezTo>
                    <a:cubicBezTo>
                      <a:pt x="3091" y="2130"/>
                      <a:pt x="3112" y="2129"/>
                      <a:pt x="3131" y="2128"/>
                    </a:cubicBezTo>
                    <a:cubicBezTo>
                      <a:pt x="3770" y="2067"/>
                      <a:pt x="3739" y="730"/>
                      <a:pt x="3739" y="730"/>
                    </a:cubicBezTo>
                    <a:lnTo>
                      <a:pt x="1" y="1"/>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3"/>
              <p:cNvSpPr/>
              <p:nvPr/>
            </p:nvSpPr>
            <p:spPr>
              <a:xfrm>
                <a:off x="6016281" y="4394942"/>
                <a:ext cx="77660" cy="51679"/>
              </a:xfrm>
              <a:custGeom>
                <a:rect b="b" l="l" r="r" t="t"/>
                <a:pathLst>
                  <a:path extrusionOk="0" h="3095" w="4651">
                    <a:moveTo>
                      <a:pt x="3861" y="1"/>
                    </a:moveTo>
                    <a:cubicBezTo>
                      <a:pt x="3769" y="1"/>
                      <a:pt x="1095" y="548"/>
                      <a:pt x="639" y="1034"/>
                    </a:cubicBezTo>
                    <a:cubicBezTo>
                      <a:pt x="152" y="1551"/>
                      <a:pt x="0" y="2949"/>
                      <a:pt x="91" y="3040"/>
                    </a:cubicBezTo>
                    <a:cubicBezTo>
                      <a:pt x="112" y="3081"/>
                      <a:pt x="183" y="3094"/>
                      <a:pt x="274" y="3094"/>
                    </a:cubicBezTo>
                    <a:cubicBezTo>
                      <a:pt x="456" y="3094"/>
                      <a:pt x="720" y="3040"/>
                      <a:pt x="821" y="3040"/>
                    </a:cubicBezTo>
                    <a:cubicBezTo>
                      <a:pt x="823" y="3041"/>
                      <a:pt x="824" y="3041"/>
                      <a:pt x="826" y="3041"/>
                    </a:cubicBezTo>
                    <a:cubicBezTo>
                      <a:pt x="978" y="3041"/>
                      <a:pt x="1217" y="1581"/>
                      <a:pt x="1277" y="1551"/>
                    </a:cubicBezTo>
                    <a:cubicBezTo>
                      <a:pt x="1338" y="1521"/>
                      <a:pt x="4651" y="274"/>
                      <a:pt x="4651" y="274"/>
                    </a:cubicBezTo>
                    <a:lnTo>
                      <a:pt x="3861" y="1"/>
                    </a:lnTo>
                    <a:close/>
                  </a:path>
                </a:pathLst>
              </a:custGeom>
              <a:solidFill>
                <a:srgbClr val="FFFFFF"/>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3"/>
              <p:cNvSpPr/>
              <p:nvPr/>
            </p:nvSpPr>
            <p:spPr>
              <a:xfrm>
                <a:off x="6055871" y="4403041"/>
                <a:ext cx="72584" cy="54000"/>
              </a:xfrm>
              <a:custGeom>
                <a:rect b="b" l="l" r="r" t="t"/>
                <a:pathLst>
                  <a:path extrusionOk="0" h="3234" w="4347">
                    <a:moveTo>
                      <a:pt x="3242" y="0"/>
                    </a:moveTo>
                    <a:cubicBezTo>
                      <a:pt x="3031" y="0"/>
                      <a:pt x="662" y="1405"/>
                      <a:pt x="335" y="1644"/>
                    </a:cubicBezTo>
                    <a:cubicBezTo>
                      <a:pt x="0" y="1887"/>
                      <a:pt x="243" y="3011"/>
                      <a:pt x="243" y="3011"/>
                    </a:cubicBezTo>
                    <a:cubicBezTo>
                      <a:pt x="243" y="3011"/>
                      <a:pt x="788" y="3233"/>
                      <a:pt x="1039" y="3233"/>
                    </a:cubicBezTo>
                    <a:cubicBezTo>
                      <a:pt x="1096" y="3233"/>
                      <a:pt x="1138" y="3222"/>
                      <a:pt x="1155" y="3194"/>
                    </a:cubicBezTo>
                    <a:cubicBezTo>
                      <a:pt x="1246" y="3011"/>
                      <a:pt x="1094" y="2008"/>
                      <a:pt x="1094" y="2008"/>
                    </a:cubicBezTo>
                    <a:lnTo>
                      <a:pt x="4347" y="276"/>
                    </a:lnTo>
                    <a:lnTo>
                      <a:pt x="3253" y="2"/>
                    </a:lnTo>
                    <a:cubicBezTo>
                      <a:pt x="3250" y="1"/>
                      <a:pt x="3247" y="0"/>
                      <a:pt x="3242" y="0"/>
                    </a:cubicBezTo>
                    <a:close/>
                  </a:path>
                </a:pathLst>
              </a:custGeom>
              <a:solidFill>
                <a:srgbClr val="FFFFFF"/>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3"/>
              <p:cNvSpPr/>
              <p:nvPr/>
            </p:nvSpPr>
            <p:spPr>
              <a:xfrm>
                <a:off x="5961464" y="4486811"/>
                <a:ext cx="371536" cy="37569"/>
              </a:xfrm>
              <a:custGeom>
                <a:rect b="b" l="l" r="r" t="t"/>
                <a:pathLst>
                  <a:path extrusionOk="0" h="2250" w="22251">
                    <a:moveTo>
                      <a:pt x="1" y="0"/>
                    </a:moveTo>
                    <a:lnTo>
                      <a:pt x="244" y="2250"/>
                    </a:lnTo>
                    <a:lnTo>
                      <a:pt x="22250" y="2250"/>
                    </a:lnTo>
                    <a:lnTo>
                      <a:pt x="21095" y="669"/>
                    </a:lnTo>
                    <a:lnTo>
                      <a:pt x="1" y="0"/>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3"/>
              <p:cNvSpPr/>
              <p:nvPr/>
            </p:nvSpPr>
            <p:spPr>
              <a:xfrm>
                <a:off x="5335680" y="3446883"/>
                <a:ext cx="755228" cy="851205"/>
              </a:xfrm>
              <a:custGeom>
                <a:rect b="b" l="l" r="r" t="t"/>
                <a:pathLst>
                  <a:path extrusionOk="0" h="50978" w="45230">
                    <a:moveTo>
                      <a:pt x="2128" y="1"/>
                    </a:moveTo>
                    <a:lnTo>
                      <a:pt x="1" y="11946"/>
                    </a:lnTo>
                    <a:lnTo>
                      <a:pt x="29545" y="18542"/>
                    </a:lnTo>
                    <a:lnTo>
                      <a:pt x="34773" y="49394"/>
                    </a:lnTo>
                    <a:cubicBezTo>
                      <a:pt x="34773" y="49394"/>
                      <a:pt x="34956" y="50883"/>
                      <a:pt x="39272" y="50974"/>
                    </a:cubicBezTo>
                    <a:cubicBezTo>
                      <a:pt x="39375" y="50976"/>
                      <a:pt x="39476" y="50978"/>
                      <a:pt x="39576" y="50978"/>
                    </a:cubicBezTo>
                    <a:cubicBezTo>
                      <a:pt x="43637" y="50978"/>
                      <a:pt x="45229" y="49211"/>
                      <a:pt x="45229" y="49211"/>
                    </a:cubicBezTo>
                    <a:lnTo>
                      <a:pt x="38846" y="5776"/>
                    </a:lnTo>
                    <a:cubicBezTo>
                      <a:pt x="38603" y="4044"/>
                      <a:pt x="37175" y="2737"/>
                      <a:pt x="35412" y="2585"/>
                    </a:cubicBezTo>
                    <a:lnTo>
                      <a:pt x="2128" y="1"/>
                    </a:lnTo>
                    <a:close/>
                  </a:path>
                </a:pathLst>
              </a:custGeom>
              <a:solidFill>
                <a:schemeClr val="dk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3"/>
              <p:cNvSpPr/>
              <p:nvPr/>
            </p:nvSpPr>
            <p:spPr>
              <a:xfrm>
                <a:off x="4734776" y="3463631"/>
                <a:ext cx="1119634" cy="910715"/>
              </a:xfrm>
              <a:custGeom>
                <a:rect b="b" l="l" r="r" t="t"/>
                <a:pathLst>
                  <a:path extrusionOk="0" h="54542" w="67054">
                    <a:moveTo>
                      <a:pt x="34287" y="1"/>
                    </a:moveTo>
                    <a:lnTo>
                      <a:pt x="0" y="5381"/>
                    </a:lnTo>
                    <a:cubicBezTo>
                      <a:pt x="0" y="5381"/>
                      <a:pt x="3313" y="19089"/>
                      <a:pt x="14651" y="21004"/>
                    </a:cubicBezTo>
                    <a:cubicBezTo>
                      <a:pt x="17550" y="21493"/>
                      <a:pt x="21506" y="21675"/>
                      <a:pt x="25790" y="21675"/>
                    </a:cubicBezTo>
                    <a:cubicBezTo>
                      <a:pt x="38302" y="21675"/>
                      <a:pt x="53618" y="20123"/>
                      <a:pt x="53618" y="20123"/>
                    </a:cubicBezTo>
                    <a:lnTo>
                      <a:pt x="53618" y="20123"/>
                    </a:lnTo>
                    <a:lnTo>
                      <a:pt x="49758" y="52980"/>
                    </a:lnTo>
                    <a:cubicBezTo>
                      <a:pt x="49758" y="52980"/>
                      <a:pt x="53861" y="54439"/>
                      <a:pt x="57357" y="54531"/>
                    </a:cubicBezTo>
                    <a:cubicBezTo>
                      <a:pt x="57640" y="54538"/>
                      <a:pt x="57905" y="54541"/>
                      <a:pt x="58151" y="54541"/>
                    </a:cubicBezTo>
                    <a:cubicBezTo>
                      <a:pt x="60947" y="54541"/>
                      <a:pt x="61460" y="54105"/>
                      <a:pt x="61460" y="54105"/>
                    </a:cubicBezTo>
                    <a:cubicBezTo>
                      <a:pt x="61460" y="54105"/>
                      <a:pt x="67053" y="8573"/>
                      <a:pt x="66263" y="6232"/>
                    </a:cubicBezTo>
                    <a:cubicBezTo>
                      <a:pt x="66080" y="5685"/>
                      <a:pt x="34287" y="1"/>
                      <a:pt x="34287" y="1"/>
                    </a:cubicBezTo>
                    <a:close/>
                  </a:path>
                </a:pathLst>
              </a:custGeom>
              <a:solidFill>
                <a:schemeClr val="dk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3"/>
              <p:cNvSpPr/>
              <p:nvPr/>
            </p:nvSpPr>
            <p:spPr>
              <a:xfrm>
                <a:off x="4647482" y="2706923"/>
                <a:ext cx="806473" cy="822719"/>
              </a:xfrm>
              <a:custGeom>
                <a:rect b="b" l="l" r="r" t="t"/>
                <a:pathLst>
                  <a:path extrusionOk="0" h="49272" w="48299">
                    <a:moveTo>
                      <a:pt x="29332" y="0"/>
                    </a:moveTo>
                    <a:lnTo>
                      <a:pt x="17356" y="395"/>
                    </a:lnTo>
                    <a:cubicBezTo>
                      <a:pt x="17356" y="395"/>
                      <a:pt x="11824" y="1733"/>
                      <a:pt x="6596" y="3344"/>
                    </a:cubicBezTo>
                    <a:cubicBezTo>
                      <a:pt x="1368" y="4955"/>
                      <a:pt x="0" y="12888"/>
                      <a:pt x="0" y="12888"/>
                    </a:cubicBezTo>
                    <a:lnTo>
                      <a:pt x="0" y="23557"/>
                    </a:lnTo>
                    <a:lnTo>
                      <a:pt x="11854" y="23131"/>
                    </a:lnTo>
                    <a:lnTo>
                      <a:pt x="12462" y="49271"/>
                    </a:lnTo>
                    <a:lnTo>
                      <a:pt x="43527" y="49271"/>
                    </a:lnTo>
                    <a:lnTo>
                      <a:pt x="42493" y="20304"/>
                    </a:lnTo>
                    <a:lnTo>
                      <a:pt x="48299" y="14377"/>
                    </a:lnTo>
                    <a:cubicBezTo>
                      <a:pt x="48299" y="14377"/>
                      <a:pt x="47205" y="6657"/>
                      <a:pt x="45107" y="3526"/>
                    </a:cubicBezTo>
                    <a:cubicBezTo>
                      <a:pt x="43010" y="395"/>
                      <a:pt x="29332" y="0"/>
                      <a:pt x="29332" y="0"/>
                    </a:cubicBez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3"/>
              <p:cNvSpPr/>
              <p:nvPr/>
            </p:nvSpPr>
            <p:spPr>
              <a:xfrm>
                <a:off x="4936764" y="2457715"/>
                <a:ext cx="200487" cy="318989"/>
              </a:xfrm>
              <a:custGeom>
                <a:rect b="b" l="l" r="r" t="t"/>
                <a:pathLst>
                  <a:path extrusionOk="0" h="19104" w="12007">
                    <a:moveTo>
                      <a:pt x="1125" y="1"/>
                    </a:moveTo>
                    <a:cubicBezTo>
                      <a:pt x="1125" y="1"/>
                      <a:pt x="1824" y="10214"/>
                      <a:pt x="1916" y="12159"/>
                    </a:cubicBezTo>
                    <a:cubicBezTo>
                      <a:pt x="1976" y="14135"/>
                      <a:pt x="1" y="15320"/>
                      <a:pt x="1" y="15320"/>
                    </a:cubicBezTo>
                    <a:cubicBezTo>
                      <a:pt x="1" y="15320"/>
                      <a:pt x="2523" y="18512"/>
                      <a:pt x="7022" y="19059"/>
                    </a:cubicBezTo>
                    <a:cubicBezTo>
                      <a:pt x="7269" y="19089"/>
                      <a:pt x="7503" y="19103"/>
                      <a:pt x="7727" y="19103"/>
                    </a:cubicBezTo>
                    <a:cubicBezTo>
                      <a:pt x="11546" y="19103"/>
                      <a:pt x="12007" y="14925"/>
                      <a:pt x="12007" y="14925"/>
                    </a:cubicBezTo>
                    <a:cubicBezTo>
                      <a:pt x="12007" y="14925"/>
                      <a:pt x="10335" y="14348"/>
                      <a:pt x="10092" y="13892"/>
                    </a:cubicBezTo>
                    <a:cubicBezTo>
                      <a:pt x="9849" y="13436"/>
                      <a:pt x="9545" y="9880"/>
                      <a:pt x="9575" y="8390"/>
                    </a:cubicBezTo>
                    <a:cubicBezTo>
                      <a:pt x="9606" y="6870"/>
                      <a:pt x="10639" y="6354"/>
                      <a:pt x="10639" y="6354"/>
                    </a:cubicBezTo>
                    <a:lnTo>
                      <a:pt x="1125" y="1"/>
                    </a:ln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3"/>
              <p:cNvSpPr/>
              <p:nvPr/>
            </p:nvSpPr>
            <p:spPr>
              <a:xfrm>
                <a:off x="4887874" y="2254692"/>
                <a:ext cx="300638" cy="309638"/>
              </a:xfrm>
              <a:custGeom>
                <a:rect b="b" l="l" r="r" t="t"/>
                <a:pathLst>
                  <a:path extrusionOk="0" h="18544" w="18005">
                    <a:moveTo>
                      <a:pt x="8892" y="0"/>
                    </a:moveTo>
                    <a:cubicBezTo>
                      <a:pt x="8454" y="0"/>
                      <a:pt x="8187" y="32"/>
                      <a:pt x="8187" y="32"/>
                    </a:cubicBezTo>
                    <a:cubicBezTo>
                      <a:pt x="8187" y="32"/>
                      <a:pt x="2746" y="154"/>
                      <a:pt x="3141" y="7449"/>
                    </a:cubicBezTo>
                    <a:cubicBezTo>
                      <a:pt x="3141" y="7449"/>
                      <a:pt x="3045" y="7434"/>
                      <a:pt x="2889" y="7434"/>
                    </a:cubicBezTo>
                    <a:cubicBezTo>
                      <a:pt x="2262" y="7434"/>
                      <a:pt x="667" y="7667"/>
                      <a:pt x="375" y="10002"/>
                    </a:cubicBezTo>
                    <a:cubicBezTo>
                      <a:pt x="1" y="12798"/>
                      <a:pt x="1758" y="13872"/>
                      <a:pt x="3729" y="13872"/>
                    </a:cubicBezTo>
                    <a:cubicBezTo>
                      <a:pt x="3837" y="13872"/>
                      <a:pt x="3945" y="13868"/>
                      <a:pt x="4053" y="13862"/>
                    </a:cubicBezTo>
                    <a:lnTo>
                      <a:pt x="4540" y="14136"/>
                    </a:lnTo>
                    <a:lnTo>
                      <a:pt x="13233" y="18543"/>
                    </a:lnTo>
                    <a:cubicBezTo>
                      <a:pt x="18005" y="18209"/>
                      <a:pt x="17488" y="14257"/>
                      <a:pt x="16546" y="6689"/>
                    </a:cubicBezTo>
                    <a:cubicBezTo>
                      <a:pt x="15782" y="579"/>
                      <a:pt x="10766" y="0"/>
                      <a:pt x="8892" y="0"/>
                    </a:cubicBezTo>
                    <a:close/>
                  </a:path>
                </a:pathLst>
              </a:custGeom>
              <a:solidFill>
                <a:srgbClr val="FCAC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3"/>
              <p:cNvSpPr/>
              <p:nvPr/>
            </p:nvSpPr>
            <p:spPr>
              <a:xfrm>
                <a:off x="4887540" y="2240499"/>
                <a:ext cx="300972" cy="323831"/>
              </a:xfrm>
              <a:custGeom>
                <a:rect b="b" l="l" r="r" t="t"/>
                <a:pathLst>
                  <a:path extrusionOk="0" fill="none" h="19394" w="18025">
                    <a:moveTo>
                      <a:pt x="13253" y="19393"/>
                    </a:moveTo>
                    <a:cubicBezTo>
                      <a:pt x="18025" y="19059"/>
                      <a:pt x="17508" y="15107"/>
                      <a:pt x="16566" y="7539"/>
                    </a:cubicBezTo>
                    <a:cubicBezTo>
                      <a:pt x="15624" y="1"/>
                      <a:pt x="8207" y="882"/>
                      <a:pt x="8207" y="882"/>
                    </a:cubicBezTo>
                    <a:cubicBezTo>
                      <a:pt x="8207" y="882"/>
                      <a:pt x="2766" y="1004"/>
                      <a:pt x="3161" y="8299"/>
                    </a:cubicBezTo>
                    <a:cubicBezTo>
                      <a:pt x="3161" y="8299"/>
                      <a:pt x="760" y="7934"/>
                      <a:pt x="395" y="10852"/>
                    </a:cubicBezTo>
                    <a:cubicBezTo>
                      <a:pt x="0" y="13800"/>
                      <a:pt x="1976" y="14834"/>
                      <a:pt x="4073" y="14712"/>
                    </a:cubicBezTo>
                    <a:lnTo>
                      <a:pt x="4560" y="14986"/>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3"/>
              <p:cNvSpPr/>
              <p:nvPr/>
            </p:nvSpPr>
            <p:spPr>
              <a:xfrm>
                <a:off x="4919516" y="2219377"/>
                <a:ext cx="244134" cy="195845"/>
              </a:xfrm>
              <a:custGeom>
                <a:rect b="b" l="l" r="r" t="t"/>
                <a:pathLst>
                  <a:path extrusionOk="0" h="11729" w="14621">
                    <a:moveTo>
                      <a:pt x="11762" y="1"/>
                    </a:moveTo>
                    <a:cubicBezTo>
                      <a:pt x="10454" y="1"/>
                      <a:pt x="8813" y="426"/>
                      <a:pt x="7569" y="719"/>
                    </a:cubicBezTo>
                    <a:cubicBezTo>
                      <a:pt x="5471" y="1205"/>
                      <a:pt x="1307" y="1874"/>
                      <a:pt x="669" y="4427"/>
                    </a:cubicBezTo>
                    <a:cubicBezTo>
                      <a:pt x="0" y="7010"/>
                      <a:pt x="790" y="9564"/>
                      <a:pt x="790" y="9564"/>
                    </a:cubicBezTo>
                    <a:cubicBezTo>
                      <a:pt x="790" y="9564"/>
                      <a:pt x="1763" y="9655"/>
                      <a:pt x="1915" y="10263"/>
                    </a:cubicBezTo>
                    <a:cubicBezTo>
                      <a:pt x="2089" y="10871"/>
                      <a:pt x="1987" y="11728"/>
                      <a:pt x="2503" y="11728"/>
                    </a:cubicBezTo>
                    <a:cubicBezTo>
                      <a:pt x="2528" y="11728"/>
                      <a:pt x="2555" y="11726"/>
                      <a:pt x="2584" y="11722"/>
                    </a:cubicBezTo>
                    <a:cubicBezTo>
                      <a:pt x="3222" y="11631"/>
                      <a:pt x="2979" y="10962"/>
                      <a:pt x="3374" y="10719"/>
                    </a:cubicBezTo>
                    <a:cubicBezTo>
                      <a:pt x="3739" y="10476"/>
                      <a:pt x="4438" y="9898"/>
                      <a:pt x="4408" y="8591"/>
                    </a:cubicBezTo>
                    <a:cubicBezTo>
                      <a:pt x="4347" y="7284"/>
                      <a:pt x="4225" y="6798"/>
                      <a:pt x="4225" y="6798"/>
                    </a:cubicBezTo>
                    <a:cubicBezTo>
                      <a:pt x="4225" y="6798"/>
                      <a:pt x="6079" y="6798"/>
                      <a:pt x="7022" y="6099"/>
                    </a:cubicBezTo>
                    <a:cubicBezTo>
                      <a:pt x="7964" y="5399"/>
                      <a:pt x="5927" y="5035"/>
                      <a:pt x="5927" y="5035"/>
                    </a:cubicBezTo>
                    <a:cubicBezTo>
                      <a:pt x="5927" y="5035"/>
                      <a:pt x="10669" y="4305"/>
                      <a:pt x="11763" y="3485"/>
                    </a:cubicBezTo>
                    <a:lnTo>
                      <a:pt x="13405" y="5217"/>
                    </a:lnTo>
                    <a:lnTo>
                      <a:pt x="13709" y="5703"/>
                    </a:lnTo>
                    <a:cubicBezTo>
                      <a:pt x="13709" y="5703"/>
                      <a:pt x="14225" y="5004"/>
                      <a:pt x="13800" y="4184"/>
                    </a:cubicBezTo>
                    <a:cubicBezTo>
                      <a:pt x="13405" y="3393"/>
                      <a:pt x="12797" y="2968"/>
                      <a:pt x="12797" y="2968"/>
                    </a:cubicBezTo>
                    <a:cubicBezTo>
                      <a:pt x="12797" y="2968"/>
                      <a:pt x="14621" y="2026"/>
                      <a:pt x="13709" y="719"/>
                    </a:cubicBezTo>
                    <a:cubicBezTo>
                      <a:pt x="13346" y="186"/>
                      <a:pt x="12627" y="1"/>
                      <a:pt x="11762" y="1"/>
                    </a:cubicBezTo>
                    <a:close/>
                  </a:path>
                </a:pathLst>
              </a:custGeom>
              <a:solidFill>
                <a:srgbClr val="3C247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3"/>
              <p:cNvSpPr/>
              <p:nvPr/>
            </p:nvSpPr>
            <p:spPr>
              <a:xfrm>
                <a:off x="4955548" y="2406972"/>
                <a:ext cx="229424" cy="169296"/>
              </a:xfrm>
              <a:custGeom>
                <a:rect b="b" l="l" r="r" t="t"/>
                <a:pathLst>
                  <a:path extrusionOk="0" h="10139" w="13740">
                    <a:moveTo>
                      <a:pt x="91" y="0"/>
                    </a:moveTo>
                    <a:cubicBezTo>
                      <a:pt x="91" y="0"/>
                      <a:pt x="0" y="2462"/>
                      <a:pt x="91" y="4256"/>
                    </a:cubicBezTo>
                    <a:cubicBezTo>
                      <a:pt x="183" y="6080"/>
                      <a:pt x="1429" y="8694"/>
                      <a:pt x="2827" y="9605"/>
                    </a:cubicBezTo>
                    <a:cubicBezTo>
                      <a:pt x="3376" y="9963"/>
                      <a:pt x="4402" y="10139"/>
                      <a:pt x="5598" y="10139"/>
                    </a:cubicBezTo>
                    <a:cubicBezTo>
                      <a:pt x="7448" y="10139"/>
                      <a:pt x="9702" y="9719"/>
                      <a:pt x="11216" y="8906"/>
                    </a:cubicBezTo>
                    <a:cubicBezTo>
                      <a:pt x="13739" y="7569"/>
                      <a:pt x="13131" y="4438"/>
                      <a:pt x="13131" y="4438"/>
                    </a:cubicBezTo>
                    <a:cubicBezTo>
                      <a:pt x="13131" y="4438"/>
                      <a:pt x="11816" y="3912"/>
                      <a:pt x="9972" y="3912"/>
                    </a:cubicBezTo>
                    <a:cubicBezTo>
                      <a:pt x="9388" y="3912"/>
                      <a:pt x="8751" y="3965"/>
                      <a:pt x="8086" y="4104"/>
                    </a:cubicBezTo>
                    <a:cubicBezTo>
                      <a:pt x="5289" y="4651"/>
                      <a:pt x="4013" y="6627"/>
                      <a:pt x="4013" y="6627"/>
                    </a:cubicBezTo>
                    <a:cubicBezTo>
                      <a:pt x="4013" y="6627"/>
                      <a:pt x="3925" y="6661"/>
                      <a:pt x="3773" y="6661"/>
                    </a:cubicBezTo>
                    <a:cubicBezTo>
                      <a:pt x="3493" y="6661"/>
                      <a:pt x="2992" y="6546"/>
                      <a:pt x="2402" y="5897"/>
                    </a:cubicBezTo>
                    <a:cubicBezTo>
                      <a:pt x="1490" y="4894"/>
                      <a:pt x="882" y="152"/>
                      <a:pt x="882" y="152"/>
                    </a:cubicBezTo>
                    <a:lnTo>
                      <a:pt x="91" y="0"/>
                    </a:lnTo>
                    <a:close/>
                  </a:path>
                </a:pathLst>
              </a:custGeom>
              <a:solidFill>
                <a:srgbClr val="3C24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3"/>
              <p:cNvSpPr/>
              <p:nvPr/>
            </p:nvSpPr>
            <p:spPr>
              <a:xfrm>
                <a:off x="4955548" y="2406972"/>
                <a:ext cx="229424" cy="175624"/>
              </a:xfrm>
              <a:custGeom>
                <a:rect b="b" l="l" r="r" t="t"/>
                <a:pathLst>
                  <a:path extrusionOk="0" fill="none" h="10518" w="13740">
                    <a:moveTo>
                      <a:pt x="882" y="152"/>
                    </a:moveTo>
                    <a:cubicBezTo>
                      <a:pt x="882" y="152"/>
                      <a:pt x="1490" y="4894"/>
                      <a:pt x="2402" y="5897"/>
                    </a:cubicBezTo>
                    <a:cubicBezTo>
                      <a:pt x="3313" y="6900"/>
                      <a:pt x="4013" y="6627"/>
                      <a:pt x="4013" y="6627"/>
                    </a:cubicBezTo>
                    <a:cubicBezTo>
                      <a:pt x="4013" y="6627"/>
                      <a:pt x="5289" y="4651"/>
                      <a:pt x="8086" y="4104"/>
                    </a:cubicBezTo>
                    <a:cubicBezTo>
                      <a:pt x="10852" y="3526"/>
                      <a:pt x="13131" y="4438"/>
                      <a:pt x="13131" y="4438"/>
                    </a:cubicBezTo>
                    <a:cubicBezTo>
                      <a:pt x="13131" y="4438"/>
                      <a:pt x="13739" y="7569"/>
                      <a:pt x="11216" y="8906"/>
                    </a:cubicBezTo>
                    <a:cubicBezTo>
                      <a:pt x="8724" y="10244"/>
                      <a:pt x="4225" y="10517"/>
                      <a:pt x="2827" y="9605"/>
                    </a:cubicBezTo>
                    <a:cubicBezTo>
                      <a:pt x="1429" y="8694"/>
                      <a:pt x="183" y="6080"/>
                      <a:pt x="91" y="4256"/>
                    </a:cubicBezTo>
                    <a:cubicBezTo>
                      <a:pt x="0" y="2462"/>
                      <a:pt x="91" y="0"/>
                      <a:pt x="91" y="0"/>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3"/>
              <p:cNvSpPr/>
              <p:nvPr/>
            </p:nvSpPr>
            <p:spPr>
              <a:xfrm>
                <a:off x="5079894" y="2491728"/>
                <a:ext cx="54317" cy="29237"/>
              </a:xfrm>
              <a:custGeom>
                <a:rect b="b" l="l" r="r" t="t"/>
                <a:pathLst>
                  <a:path extrusionOk="0" h="1751" w="3253">
                    <a:moveTo>
                      <a:pt x="3253" y="0"/>
                    </a:moveTo>
                    <a:lnTo>
                      <a:pt x="0" y="152"/>
                    </a:lnTo>
                    <a:cubicBezTo>
                      <a:pt x="0" y="152"/>
                      <a:pt x="243" y="1551"/>
                      <a:pt x="1642" y="1733"/>
                    </a:cubicBezTo>
                    <a:cubicBezTo>
                      <a:pt x="1717" y="1745"/>
                      <a:pt x="1789" y="1750"/>
                      <a:pt x="1857" y="1750"/>
                    </a:cubicBezTo>
                    <a:cubicBezTo>
                      <a:pt x="3035" y="1750"/>
                      <a:pt x="3253" y="115"/>
                      <a:pt x="3253" y="0"/>
                    </a:cubicBez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3"/>
              <p:cNvSpPr/>
              <p:nvPr/>
            </p:nvSpPr>
            <p:spPr>
              <a:xfrm>
                <a:off x="5097142" y="2394282"/>
                <a:ext cx="22358" cy="59911"/>
              </a:xfrm>
              <a:custGeom>
                <a:rect b="b" l="l" r="r" t="t"/>
                <a:pathLst>
                  <a:path extrusionOk="0" fill="none" h="3588" w="1339">
                    <a:moveTo>
                      <a:pt x="153" y="1"/>
                    </a:moveTo>
                    <a:lnTo>
                      <a:pt x="1338" y="3587"/>
                    </a:lnTo>
                    <a:lnTo>
                      <a:pt x="1" y="3466"/>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3"/>
              <p:cNvSpPr/>
              <p:nvPr/>
            </p:nvSpPr>
            <p:spPr>
              <a:xfrm>
                <a:off x="5020501" y="2406454"/>
                <a:ext cx="47738" cy="47738"/>
              </a:xfrm>
              <a:custGeom>
                <a:rect b="b" l="l" r="r" t="t"/>
                <a:pathLst>
                  <a:path extrusionOk="0" h="2859" w="2859">
                    <a:moveTo>
                      <a:pt x="1430" y="1"/>
                    </a:moveTo>
                    <a:cubicBezTo>
                      <a:pt x="639" y="1"/>
                      <a:pt x="1" y="639"/>
                      <a:pt x="1" y="1430"/>
                    </a:cubicBezTo>
                    <a:cubicBezTo>
                      <a:pt x="1" y="2220"/>
                      <a:pt x="639" y="2858"/>
                      <a:pt x="1430" y="2858"/>
                    </a:cubicBezTo>
                    <a:cubicBezTo>
                      <a:pt x="2220" y="2858"/>
                      <a:pt x="2858" y="2220"/>
                      <a:pt x="2858" y="1430"/>
                    </a:cubicBezTo>
                    <a:cubicBezTo>
                      <a:pt x="2858" y="639"/>
                      <a:pt x="2220" y="1"/>
                      <a:pt x="1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3"/>
              <p:cNvSpPr/>
              <p:nvPr/>
            </p:nvSpPr>
            <p:spPr>
              <a:xfrm>
                <a:off x="5117446" y="2401395"/>
                <a:ext cx="47721" cy="47204"/>
              </a:xfrm>
              <a:custGeom>
                <a:rect b="b" l="l" r="r" t="t"/>
                <a:pathLst>
                  <a:path extrusionOk="0" h="2827" w="2858">
                    <a:moveTo>
                      <a:pt x="1429" y="0"/>
                    </a:moveTo>
                    <a:cubicBezTo>
                      <a:pt x="639" y="0"/>
                      <a:pt x="1" y="608"/>
                      <a:pt x="1" y="1398"/>
                    </a:cubicBezTo>
                    <a:cubicBezTo>
                      <a:pt x="1" y="2189"/>
                      <a:pt x="639" y="2827"/>
                      <a:pt x="1429" y="2827"/>
                    </a:cubicBezTo>
                    <a:cubicBezTo>
                      <a:pt x="2219" y="2827"/>
                      <a:pt x="2858" y="2189"/>
                      <a:pt x="2858" y="1398"/>
                    </a:cubicBezTo>
                    <a:cubicBezTo>
                      <a:pt x="2858" y="608"/>
                      <a:pt x="2219" y="0"/>
                      <a:pt x="14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3"/>
              <p:cNvSpPr/>
              <p:nvPr/>
            </p:nvSpPr>
            <p:spPr>
              <a:xfrm>
                <a:off x="5048419" y="2378553"/>
                <a:ext cx="15746" cy="15746"/>
              </a:xfrm>
              <a:custGeom>
                <a:rect b="b" l="l" r="r" t="t"/>
                <a:pathLst>
                  <a:path extrusionOk="0" h="943" w="943">
                    <a:moveTo>
                      <a:pt x="457" y="0"/>
                    </a:moveTo>
                    <a:cubicBezTo>
                      <a:pt x="213" y="0"/>
                      <a:pt x="1" y="213"/>
                      <a:pt x="1" y="456"/>
                    </a:cubicBezTo>
                    <a:cubicBezTo>
                      <a:pt x="1" y="730"/>
                      <a:pt x="213" y="943"/>
                      <a:pt x="457" y="943"/>
                    </a:cubicBezTo>
                    <a:cubicBezTo>
                      <a:pt x="730" y="943"/>
                      <a:pt x="943" y="730"/>
                      <a:pt x="943" y="456"/>
                    </a:cubicBezTo>
                    <a:cubicBezTo>
                      <a:pt x="943" y="213"/>
                      <a:pt x="730" y="0"/>
                      <a:pt x="4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3"/>
              <p:cNvSpPr/>
              <p:nvPr/>
            </p:nvSpPr>
            <p:spPr>
              <a:xfrm>
                <a:off x="5122021" y="2370939"/>
                <a:ext cx="15228" cy="15245"/>
              </a:xfrm>
              <a:custGeom>
                <a:rect b="b" l="l" r="r" t="t"/>
                <a:pathLst>
                  <a:path extrusionOk="0" h="913" w="912">
                    <a:moveTo>
                      <a:pt x="456" y="0"/>
                    </a:moveTo>
                    <a:cubicBezTo>
                      <a:pt x="213" y="0"/>
                      <a:pt x="0" y="213"/>
                      <a:pt x="0" y="456"/>
                    </a:cubicBezTo>
                    <a:cubicBezTo>
                      <a:pt x="0" y="730"/>
                      <a:pt x="213" y="912"/>
                      <a:pt x="456" y="912"/>
                    </a:cubicBezTo>
                    <a:cubicBezTo>
                      <a:pt x="730" y="912"/>
                      <a:pt x="912" y="730"/>
                      <a:pt x="912" y="456"/>
                    </a:cubicBezTo>
                    <a:cubicBezTo>
                      <a:pt x="912" y="213"/>
                      <a:pt x="730" y="0"/>
                      <a:pt x="4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3"/>
              <p:cNvSpPr/>
              <p:nvPr/>
            </p:nvSpPr>
            <p:spPr>
              <a:xfrm>
                <a:off x="5039286" y="2329830"/>
                <a:ext cx="24879" cy="10169"/>
              </a:xfrm>
              <a:custGeom>
                <a:rect b="b" l="l" r="r" t="t"/>
                <a:pathLst>
                  <a:path extrusionOk="0" fill="none" h="609" w="1490">
                    <a:moveTo>
                      <a:pt x="1490" y="0"/>
                    </a:moveTo>
                    <a:cubicBezTo>
                      <a:pt x="1490" y="0"/>
                      <a:pt x="548" y="91"/>
                      <a:pt x="1" y="608"/>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3"/>
              <p:cNvSpPr/>
              <p:nvPr/>
            </p:nvSpPr>
            <p:spPr>
              <a:xfrm>
                <a:off x="5113889" y="2320697"/>
                <a:ext cx="23360" cy="6612"/>
              </a:xfrm>
              <a:custGeom>
                <a:rect b="b" l="l" r="r" t="t"/>
                <a:pathLst>
                  <a:path extrusionOk="0" fill="none" h="396" w="1399">
                    <a:moveTo>
                      <a:pt x="1399" y="395"/>
                    </a:moveTo>
                    <a:cubicBezTo>
                      <a:pt x="1399" y="395"/>
                      <a:pt x="365" y="0"/>
                      <a:pt x="1" y="3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3"/>
              <p:cNvSpPr/>
              <p:nvPr/>
            </p:nvSpPr>
            <p:spPr>
              <a:xfrm>
                <a:off x="5019499" y="2349617"/>
                <a:ext cx="73603" cy="73619"/>
              </a:xfrm>
              <a:custGeom>
                <a:rect b="b" l="l" r="r" t="t"/>
                <a:pathLst>
                  <a:path extrusionOk="0" fill="none" h="4409" w="4408">
                    <a:moveTo>
                      <a:pt x="4408" y="2189"/>
                    </a:moveTo>
                    <a:cubicBezTo>
                      <a:pt x="4408" y="3405"/>
                      <a:pt x="3404" y="4408"/>
                      <a:pt x="2189" y="4408"/>
                    </a:cubicBezTo>
                    <a:cubicBezTo>
                      <a:pt x="1003" y="4408"/>
                      <a:pt x="0" y="3405"/>
                      <a:pt x="0" y="2189"/>
                    </a:cubicBezTo>
                    <a:cubicBezTo>
                      <a:pt x="0" y="1004"/>
                      <a:pt x="1003" y="1"/>
                      <a:pt x="2189" y="1"/>
                    </a:cubicBezTo>
                    <a:cubicBezTo>
                      <a:pt x="3404" y="1"/>
                      <a:pt x="4408" y="1004"/>
                      <a:pt x="4408" y="2189"/>
                    </a:cubicBezTo>
                    <a:close/>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3"/>
              <p:cNvSpPr/>
              <p:nvPr/>
            </p:nvSpPr>
            <p:spPr>
              <a:xfrm>
                <a:off x="5108813" y="2339982"/>
                <a:ext cx="73102" cy="73102"/>
              </a:xfrm>
              <a:custGeom>
                <a:rect b="b" l="l" r="r" t="t"/>
                <a:pathLst>
                  <a:path extrusionOk="0" fill="none" h="4378" w="4378">
                    <a:moveTo>
                      <a:pt x="4378" y="2189"/>
                    </a:moveTo>
                    <a:cubicBezTo>
                      <a:pt x="4378" y="3404"/>
                      <a:pt x="3405" y="4377"/>
                      <a:pt x="2189" y="4377"/>
                    </a:cubicBezTo>
                    <a:cubicBezTo>
                      <a:pt x="973" y="4377"/>
                      <a:pt x="1" y="3404"/>
                      <a:pt x="1" y="2189"/>
                    </a:cubicBezTo>
                    <a:cubicBezTo>
                      <a:pt x="1" y="1003"/>
                      <a:pt x="973" y="0"/>
                      <a:pt x="2189" y="0"/>
                    </a:cubicBezTo>
                    <a:cubicBezTo>
                      <a:pt x="3405" y="0"/>
                      <a:pt x="4378" y="1003"/>
                      <a:pt x="4378" y="2189"/>
                    </a:cubicBezTo>
                    <a:close/>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3"/>
              <p:cNvSpPr/>
              <p:nvPr/>
            </p:nvSpPr>
            <p:spPr>
              <a:xfrm>
                <a:off x="5092584" y="2382611"/>
                <a:ext cx="14727" cy="17"/>
              </a:xfrm>
              <a:custGeom>
                <a:rect b="b" l="l" r="r" t="t"/>
                <a:pathLst>
                  <a:path extrusionOk="0" fill="none" h="1" w="882">
                    <a:moveTo>
                      <a:pt x="0" y="0"/>
                    </a:moveTo>
                    <a:lnTo>
                      <a:pt x="882" y="0"/>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3"/>
              <p:cNvSpPr/>
              <p:nvPr/>
            </p:nvSpPr>
            <p:spPr>
              <a:xfrm>
                <a:off x="4990563" y="2556697"/>
                <a:ext cx="116749" cy="73102"/>
              </a:xfrm>
              <a:custGeom>
                <a:rect b="b" l="l" r="r" t="t"/>
                <a:pathLst>
                  <a:path extrusionOk="0" h="4378" w="6992">
                    <a:moveTo>
                      <a:pt x="1" y="0"/>
                    </a:moveTo>
                    <a:lnTo>
                      <a:pt x="1" y="0"/>
                    </a:lnTo>
                    <a:cubicBezTo>
                      <a:pt x="3" y="5"/>
                      <a:pt x="1066" y="2554"/>
                      <a:pt x="2584" y="3252"/>
                    </a:cubicBezTo>
                    <a:cubicBezTo>
                      <a:pt x="4134" y="3952"/>
                      <a:pt x="6414" y="4377"/>
                      <a:pt x="6414" y="4377"/>
                    </a:cubicBezTo>
                    <a:cubicBezTo>
                      <a:pt x="6414" y="4377"/>
                      <a:pt x="6353" y="2341"/>
                      <a:pt x="6414" y="1976"/>
                    </a:cubicBezTo>
                    <a:cubicBezTo>
                      <a:pt x="6444" y="1611"/>
                      <a:pt x="6992" y="760"/>
                      <a:pt x="6992" y="760"/>
                    </a:cubicBezTo>
                    <a:lnTo>
                      <a:pt x="6992" y="760"/>
                    </a:lnTo>
                    <a:cubicBezTo>
                      <a:pt x="6991" y="760"/>
                      <a:pt x="4596" y="1126"/>
                      <a:pt x="2654" y="1126"/>
                    </a:cubicBezTo>
                    <a:cubicBezTo>
                      <a:pt x="2579" y="1126"/>
                      <a:pt x="2505" y="1126"/>
                      <a:pt x="2432" y="1125"/>
                    </a:cubicBezTo>
                    <a:cubicBezTo>
                      <a:pt x="460" y="1094"/>
                      <a:pt x="2" y="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3"/>
              <p:cNvSpPr/>
              <p:nvPr/>
            </p:nvSpPr>
            <p:spPr>
              <a:xfrm>
                <a:off x="4922554" y="2415087"/>
                <a:ext cx="19302" cy="27434"/>
              </a:xfrm>
              <a:custGeom>
                <a:rect b="b" l="l" r="r" t="t"/>
                <a:pathLst>
                  <a:path extrusionOk="0" fill="none" h="1643" w="1156">
                    <a:moveTo>
                      <a:pt x="1" y="1"/>
                    </a:moveTo>
                    <a:lnTo>
                      <a:pt x="1156" y="1642"/>
                    </a:lnTo>
                    <a:lnTo>
                      <a:pt x="578" y="1429"/>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3"/>
              <p:cNvSpPr/>
              <p:nvPr/>
            </p:nvSpPr>
            <p:spPr>
              <a:xfrm>
                <a:off x="4661692" y="3061174"/>
                <a:ext cx="172569" cy="17"/>
              </a:xfrm>
              <a:custGeom>
                <a:rect b="b" l="l" r="r" t="t"/>
                <a:pathLst>
                  <a:path extrusionOk="0" fill="none" h="1" w="10335">
                    <a:moveTo>
                      <a:pt x="0" y="0"/>
                    </a:moveTo>
                    <a:lnTo>
                      <a:pt x="10335" y="0"/>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3"/>
              <p:cNvSpPr/>
              <p:nvPr/>
            </p:nvSpPr>
            <p:spPr>
              <a:xfrm>
                <a:off x="5336699" y="2806907"/>
                <a:ext cx="51779" cy="239058"/>
              </a:xfrm>
              <a:custGeom>
                <a:rect b="b" l="l" r="r" t="t"/>
                <a:pathLst>
                  <a:path extrusionOk="0" fill="none" h="14317" w="3101">
                    <a:moveTo>
                      <a:pt x="0" y="0"/>
                    </a:moveTo>
                    <a:cubicBezTo>
                      <a:pt x="0" y="0"/>
                      <a:pt x="1307" y="3283"/>
                      <a:pt x="1459" y="5015"/>
                    </a:cubicBezTo>
                    <a:cubicBezTo>
                      <a:pt x="1642" y="6718"/>
                      <a:pt x="1216" y="14316"/>
                      <a:pt x="1216" y="14316"/>
                    </a:cubicBezTo>
                    <a:lnTo>
                      <a:pt x="3101" y="5775"/>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3"/>
              <p:cNvSpPr/>
              <p:nvPr/>
            </p:nvSpPr>
            <p:spPr>
              <a:xfrm>
                <a:off x="4921035" y="2722151"/>
                <a:ext cx="227904" cy="88313"/>
              </a:xfrm>
              <a:custGeom>
                <a:rect b="b" l="l" r="r" t="t"/>
                <a:pathLst>
                  <a:path extrusionOk="0" fill="none" h="5289" w="13649">
                    <a:moveTo>
                      <a:pt x="0" y="0"/>
                    </a:moveTo>
                    <a:cubicBezTo>
                      <a:pt x="0" y="0"/>
                      <a:pt x="3861" y="3951"/>
                      <a:pt x="7782" y="4529"/>
                    </a:cubicBezTo>
                    <a:cubicBezTo>
                      <a:pt x="11672" y="5137"/>
                      <a:pt x="13648" y="912"/>
                      <a:pt x="13648" y="912"/>
                    </a:cubicBezTo>
                    <a:cubicBezTo>
                      <a:pt x="13648" y="912"/>
                      <a:pt x="12128" y="4651"/>
                      <a:pt x="10213" y="5289"/>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3"/>
              <p:cNvSpPr/>
              <p:nvPr/>
            </p:nvSpPr>
            <p:spPr>
              <a:xfrm>
                <a:off x="4661692" y="3093150"/>
                <a:ext cx="811549" cy="484227"/>
              </a:xfrm>
              <a:custGeom>
                <a:rect b="b" l="l" r="r" t="t"/>
                <a:pathLst>
                  <a:path extrusionOk="0" h="29000" w="48603">
                    <a:moveTo>
                      <a:pt x="11003" y="0"/>
                    </a:moveTo>
                    <a:lnTo>
                      <a:pt x="335" y="487"/>
                    </a:lnTo>
                    <a:lnTo>
                      <a:pt x="0" y="395"/>
                    </a:lnTo>
                    <a:lnTo>
                      <a:pt x="882" y="22736"/>
                    </a:lnTo>
                    <a:cubicBezTo>
                      <a:pt x="882" y="22736"/>
                      <a:pt x="1642" y="26627"/>
                      <a:pt x="3708" y="27447"/>
                    </a:cubicBezTo>
                    <a:cubicBezTo>
                      <a:pt x="4238" y="27655"/>
                      <a:pt x="6594" y="27732"/>
                      <a:pt x="9821" y="27732"/>
                    </a:cubicBezTo>
                    <a:cubicBezTo>
                      <a:pt x="19384" y="27732"/>
                      <a:pt x="36597" y="27052"/>
                      <a:pt x="36597" y="27052"/>
                    </a:cubicBezTo>
                    <a:cubicBezTo>
                      <a:pt x="36597" y="27052"/>
                      <a:pt x="42220" y="28937"/>
                      <a:pt x="42767" y="28998"/>
                    </a:cubicBezTo>
                    <a:cubicBezTo>
                      <a:pt x="42781" y="28999"/>
                      <a:pt x="42797" y="29000"/>
                      <a:pt x="42814" y="29000"/>
                    </a:cubicBezTo>
                    <a:cubicBezTo>
                      <a:pt x="43444" y="29000"/>
                      <a:pt x="45806" y="27934"/>
                      <a:pt x="45806" y="27934"/>
                    </a:cubicBezTo>
                    <a:cubicBezTo>
                      <a:pt x="45806" y="27934"/>
                      <a:pt x="46901" y="28329"/>
                      <a:pt x="47448" y="28329"/>
                    </a:cubicBezTo>
                    <a:cubicBezTo>
                      <a:pt x="48025" y="28329"/>
                      <a:pt x="48603" y="27508"/>
                      <a:pt x="48603" y="27508"/>
                    </a:cubicBezTo>
                    <a:lnTo>
                      <a:pt x="42828" y="24560"/>
                    </a:lnTo>
                    <a:lnTo>
                      <a:pt x="44378" y="23678"/>
                    </a:lnTo>
                    <a:cubicBezTo>
                      <a:pt x="44378" y="23678"/>
                      <a:pt x="41829" y="21209"/>
                      <a:pt x="40652" y="21209"/>
                    </a:cubicBezTo>
                    <a:cubicBezTo>
                      <a:pt x="40570" y="21209"/>
                      <a:pt x="40494" y="21221"/>
                      <a:pt x="40426" y="21247"/>
                    </a:cubicBezTo>
                    <a:cubicBezTo>
                      <a:pt x="39393" y="21672"/>
                      <a:pt x="37387" y="22949"/>
                      <a:pt x="37387" y="22949"/>
                    </a:cubicBezTo>
                    <a:lnTo>
                      <a:pt x="11429" y="11854"/>
                    </a:lnTo>
                    <a:lnTo>
                      <a:pt x="11003" y="0"/>
                    </a:ln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3"/>
              <p:cNvSpPr/>
              <p:nvPr/>
            </p:nvSpPr>
            <p:spPr>
              <a:xfrm>
                <a:off x="4661692" y="3093150"/>
                <a:ext cx="186277" cy="63451"/>
              </a:xfrm>
              <a:custGeom>
                <a:rect b="b" l="l" r="r" t="t"/>
                <a:pathLst>
                  <a:path extrusionOk="0" h="3800" w="11156">
                    <a:moveTo>
                      <a:pt x="11003" y="0"/>
                    </a:moveTo>
                    <a:lnTo>
                      <a:pt x="0" y="395"/>
                    </a:lnTo>
                    <a:lnTo>
                      <a:pt x="11155" y="3800"/>
                    </a:lnTo>
                    <a:lnTo>
                      <a:pt x="11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3"/>
              <p:cNvSpPr/>
              <p:nvPr/>
            </p:nvSpPr>
            <p:spPr>
              <a:xfrm>
                <a:off x="4715491" y="3291080"/>
                <a:ext cx="137554" cy="78679"/>
              </a:xfrm>
              <a:custGeom>
                <a:rect b="b" l="l" r="r" t="t"/>
                <a:pathLst>
                  <a:path extrusionOk="0" fill="none" h="4712" w="8238">
                    <a:moveTo>
                      <a:pt x="8237" y="0"/>
                    </a:moveTo>
                    <a:cubicBezTo>
                      <a:pt x="8237" y="0"/>
                      <a:pt x="4711" y="578"/>
                      <a:pt x="2341" y="2645"/>
                    </a:cubicBezTo>
                    <a:lnTo>
                      <a:pt x="0" y="4712"/>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3"/>
              <p:cNvSpPr/>
              <p:nvPr/>
            </p:nvSpPr>
            <p:spPr>
              <a:xfrm>
                <a:off x="5582334" y="4208683"/>
                <a:ext cx="194409" cy="46720"/>
              </a:xfrm>
              <a:custGeom>
                <a:rect b="b" l="l" r="r" t="t"/>
                <a:pathLst>
                  <a:path extrusionOk="0" fill="none" h="2798" w="11643">
                    <a:moveTo>
                      <a:pt x="1" y="1"/>
                    </a:moveTo>
                    <a:cubicBezTo>
                      <a:pt x="1" y="1"/>
                      <a:pt x="6779" y="2797"/>
                      <a:pt x="11643" y="730"/>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3"/>
              <p:cNvSpPr/>
              <p:nvPr/>
            </p:nvSpPr>
            <p:spPr>
              <a:xfrm>
                <a:off x="5590465" y="4247254"/>
                <a:ext cx="183739" cy="76157"/>
              </a:xfrm>
              <a:custGeom>
                <a:rect b="b" l="l" r="r" t="t"/>
                <a:pathLst>
                  <a:path extrusionOk="0" fill="none" h="4561" w="11004">
                    <a:moveTo>
                      <a:pt x="11004" y="1"/>
                    </a:moveTo>
                    <a:cubicBezTo>
                      <a:pt x="11004" y="1"/>
                      <a:pt x="8086" y="3314"/>
                      <a:pt x="4590" y="3587"/>
                    </a:cubicBezTo>
                    <a:cubicBezTo>
                      <a:pt x="1064" y="3861"/>
                      <a:pt x="0" y="3587"/>
                      <a:pt x="0" y="3587"/>
                    </a:cubicBezTo>
                    <a:cubicBezTo>
                      <a:pt x="0" y="3587"/>
                      <a:pt x="4043" y="4560"/>
                      <a:pt x="6475" y="4560"/>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3"/>
              <p:cNvSpPr/>
              <p:nvPr/>
            </p:nvSpPr>
            <p:spPr>
              <a:xfrm>
                <a:off x="4893117" y="3553463"/>
                <a:ext cx="97463" cy="170548"/>
              </a:xfrm>
              <a:custGeom>
                <a:rect b="b" l="l" r="r" t="t"/>
                <a:pathLst>
                  <a:path extrusionOk="0" fill="none" h="10214" w="5837">
                    <a:moveTo>
                      <a:pt x="1" y="10214"/>
                    </a:moveTo>
                    <a:cubicBezTo>
                      <a:pt x="1" y="10214"/>
                      <a:pt x="4986" y="8542"/>
                      <a:pt x="5837" y="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3"/>
              <p:cNvSpPr/>
              <p:nvPr/>
            </p:nvSpPr>
            <p:spPr>
              <a:xfrm>
                <a:off x="4918497" y="3553463"/>
                <a:ext cx="99484" cy="176643"/>
              </a:xfrm>
              <a:custGeom>
                <a:rect b="b" l="l" r="r" t="t"/>
                <a:pathLst>
                  <a:path extrusionOk="0" fill="none" h="10579" w="5958">
                    <a:moveTo>
                      <a:pt x="0" y="10579"/>
                    </a:moveTo>
                    <a:cubicBezTo>
                      <a:pt x="0" y="10579"/>
                      <a:pt x="3314" y="9332"/>
                      <a:pt x="4651" y="5107"/>
                    </a:cubicBezTo>
                    <a:cubicBezTo>
                      <a:pt x="5958" y="882"/>
                      <a:pt x="5684" y="1"/>
                      <a:pt x="5684" y="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3"/>
              <p:cNvSpPr/>
              <p:nvPr/>
            </p:nvSpPr>
            <p:spPr>
              <a:xfrm>
                <a:off x="4999195" y="3628083"/>
                <a:ext cx="731367" cy="592811"/>
              </a:xfrm>
              <a:custGeom>
                <a:rect b="b" l="l" r="r" t="t"/>
                <a:pathLst>
                  <a:path extrusionOk="0" fill="none" h="35503" w="43801">
                    <a:moveTo>
                      <a:pt x="0" y="0"/>
                    </a:moveTo>
                    <a:lnTo>
                      <a:pt x="39940" y="2128"/>
                    </a:lnTo>
                    <a:cubicBezTo>
                      <a:pt x="42159" y="2249"/>
                      <a:pt x="43801" y="4225"/>
                      <a:pt x="43497" y="6414"/>
                    </a:cubicBezTo>
                    <a:cubicBezTo>
                      <a:pt x="42342" y="15168"/>
                      <a:pt x="39697" y="35077"/>
                      <a:pt x="39788" y="35502"/>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3"/>
              <p:cNvSpPr/>
              <p:nvPr/>
            </p:nvSpPr>
            <p:spPr>
              <a:xfrm>
                <a:off x="5842696" y="3604723"/>
                <a:ext cx="131476" cy="539029"/>
              </a:xfrm>
              <a:custGeom>
                <a:rect b="b" l="l" r="r" t="t"/>
                <a:pathLst>
                  <a:path extrusionOk="0" fill="none" h="32282" w="7874">
                    <a:moveTo>
                      <a:pt x="1" y="1"/>
                    </a:moveTo>
                    <a:cubicBezTo>
                      <a:pt x="1" y="1"/>
                      <a:pt x="2828" y="487"/>
                      <a:pt x="3162" y="2068"/>
                    </a:cubicBezTo>
                    <a:cubicBezTo>
                      <a:pt x="3466" y="3618"/>
                      <a:pt x="7873" y="32281"/>
                      <a:pt x="7873" y="3228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3"/>
              <p:cNvSpPr/>
              <p:nvPr/>
            </p:nvSpPr>
            <p:spPr>
              <a:xfrm>
                <a:off x="5894474" y="4115295"/>
                <a:ext cx="174105" cy="63467"/>
              </a:xfrm>
              <a:custGeom>
                <a:rect b="b" l="l" r="r" t="t"/>
                <a:pathLst>
                  <a:path extrusionOk="0" fill="none" h="3801" w="10427">
                    <a:moveTo>
                      <a:pt x="0" y="1703"/>
                    </a:moveTo>
                    <a:cubicBezTo>
                      <a:pt x="0" y="1703"/>
                      <a:pt x="6566" y="3800"/>
                      <a:pt x="10426" y="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3"/>
              <p:cNvSpPr/>
              <p:nvPr/>
            </p:nvSpPr>
            <p:spPr>
              <a:xfrm>
                <a:off x="5895994" y="4153365"/>
                <a:ext cx="100001" cy="80215"/>
              </a:xfrm>
              <a:custGeom>
                <a:rect b="b" l="l" r="r" t="t"/>
                <a:pathLst>
                  <a:path extrusionOk="0" fill="none" h="4804" w="5989">
                    <a:moveTo>
                      <a:pt x="1" y="1"/>
                    </a:moveTo>
                    <a:cubicBezTo>
                      <a:pt x="1" y="1"/>
                      <a:pt x="2007" y="4378"/>
                      <a:pt x="5988" y="4803"/>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3"/>
              <p:cNvSpPr/>
              <p:nvPr/>
            </p:nvSpPr>
            <p:spPr>
              <a:xfrm>
                <a:off x="5381364" y="3488510"/>
                <a:ext cx="191353" cy="41126"/>
              </a:xfrm>
              <a:custGeom>
                <a:rect b="b" l="l" r="r" t="t"/>
                <a:pathLst>
                  <a:path extrusionOk="0" h="2463" w="11460">
                    <a:moveTo>
                      <a:pt x="1277" y="0"/>
                    </a:moveTo>
                    <a:lnTo>
                      <a:pt x="0" y="730"/>
                    </a:lnTo>
                    <a:lnTo>
                      <a:pt x="2827" y="2462"/>
                    </a:lnTo>
                    <a:lnTo>
                      <a:pt x="11459" y="1399"/>
                    </a:lnTo>
                    <a:lnTo>
                      <a:pt x="11459" y="0"/>
                    </a:lnTo>
                    <a:close/>
                  </a:path>
                </a:pathLst>
              </a:custGeom>
              <a:solidFill>
                <a:schemeClr val="accent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3"/>
              <p:cNvSpPr/>
              <p:nvPr/>
            </p:nvSpPr>
            <p:spPr>
              <a:xfrm>
                <a:off x="5417397" y="3473282"/>
                <a:ext cx="138573" cy="15245"/>
              </a:xfrm>
              <a:custGeom>
                <a:rect b="b" l="l" r="r" t="t"/>
                <a:pathLst>
                  <a:path extrusionOk="0" h="913" w="8299">
                    <a:moveTo>
                      <a:pt x="0" y="0"/>
                    </a:moveTo>
                    <a:lnTo>
                      <a:pt x="0" y="912"/>
                    </a:lnTo>
                    <a:lnTo>
                      <a:pt x="8298" y="912"/>
                    </a:lnTo>
                    <a:lnTo>
                      <a:pt x="8298" y="456"/>
                    </a:lnTo>
                    <a:lnTo>
                      <a:pt x="0" y="0"/>
                    </a:ln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3"/>
              <p:cNvSpPr/>
              <p:nvPr/>
            </p:nvSpPr>
            <p:spPr>
              <a:xfrm>
                <a:off x="5357003" y="2964230"/>
                <a:ext cx="540031" cy="524301"/>
              </a:xfrm>
              <a:custGeom>
                <a:rect b="b" l="l" r="r" t="t"/>
                <a:pathLst>
                  <a:path extrusionOk="0" h="31400" w="32342">
                    <a:moveTo>
                      <a:pt x="4803" y="1"/>
                    </a:moveTo>
                    <a:lnTo>
                      <a:pt x="0" y="4894"/>
                    </a:lnTo>
                    <a:lnTo>
                      <a:pt x="851" y="28907"/>
                    </a:lnTo>
                    <a:lnTo>
                      <a:pt x="32341" y="31399"/>
                    </a:lnTo>
                    <a:cubicBezTo>
                      <a:pt x="32341" y="31399"/>
                      <a:pt x="28390" y="28512"/>
                      <a:pt x="28116" y="28390"/>
                    </a:cubicBezTo>
                    <a:cubicBezTo>
                      <a:pt x="27843" y="28299"/>
                      <a:pt x="6991" y="26323"/>
                      <a:pt x="6991" y="26323"/>
                    </a:cubicBezTo>
                    <a:lnTo>
                      <a:pt x="4803" y="1"/>
                    </a:ln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3"/>
              <p:cNvSpPr/>
              <p:nvPr/>
            </p:nvSpPr>
            <p:spPr>
              <a:xfrm>
                <a:off x="5357003" y="2964230"/>
                <a:ext cx="80198" cy="154302"/>
              </a:xfrm>
              <a:custGeom>
                <a:rect b="b" l="l" r="r" t="t"/>
                <a:pathLst>
                  <a:path extrusionOk="0" h="9241" w="4803">
                    <a:moveTo>
                      <a:pt x="4803" y="1"/>
                    </a:moveTo>
                    <a:lnTo>
                      <a:pt x="0" y="4894"/>
                    </a:lnTo>
                    <a:lnTo>
                      <a:pt x="152" y="9241"/>
                    </a:lnTo>
                    <a:lnTo>
                      <a:pt x="48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3"/>
              <p:cNvSpPr/>
              <p:nvPr/>
            </p:nvSpPr>
            <p:spPr>
              <a:xfrm>
                <a:off x="4540385" y="3604440"/>
                <a:ext cx="545608" cy="758050"/>
              </a:xfrm>
              <a:custGeom>
                <a:rect b="b" l="l" r="r" t="t"/>
                <a:pathLst>
                  <a:path extrusionOk="0" h="45399" w="32676">
                    <a:moveTo>
                      <a:pt x="24441" y="1"/>
                    </a:moveTo>
                    <a:cubicBezTo>
                      <a:pt x="24188" y="1"/>
                      <a:pt x="24044" y="18"/>
                      <a:pt x="24044" y="18"/>
                    </a:cubicBezTo>
                    <a:cubicBezTo>
                      <a:pt x="24044" y="18"/>
                      <a:pt x="13614" y="126"/>
                      <a:pt x="6491" y="126"/>
                    </a:cubicBezTo>
                    <a:cubicBezTo>
                      <a:pt x="2929" y="126"/>
                      <a:pt x="193" y="99"/>
                      <a:pt x="1" y="18"/>
                    </a:cubicBezTo>
                    <a:lnTo>
                      <a:pt x="1" y="18"/>
                    </a:lnTo>
                    <a:lnTo>
                      <a:pt x="21126" y="45399"/>
                    </a:lnTo>
                    <a:lnTo>
                      <a:pt x="32676" y="45399"/>
                    </a:lnTo>
                    <a:lnTo>
                      <a:pt x="32676" y="12875"/>
                    </a:lnTo>
                    <a:cubicBezTo>
                      <a:pt x="32676" y="784"/>
                      <a:pt x="26135" y="1"/>
                      <a:pt x="244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3"/>
              <p:cNvSpPr/>
              <p:nvPr/>
            </p:nvSpPr>
            <p:spPr>
              <a:xfrm>
                <a:off x="4540385" y="3587475"/>
                <a:ext cx="545608" cy="775014"/>
              </a:xfrm>
              <a:custGeom>
                <a:rect b="b" l="l" r="r" t="t"/>
                <a:pathLst>
                  <a:path extrusionOk="0" fill="none" h="46415" w="32676">
                    <a:moveTo>
                      <a:pt x="1" y="1034"/>
                    </a:moveTo>
                    <a:cubicBezTo>
                      <a:pt x="578" y="1277"/>
                      <a:pt x="24044" y="1034"/>
                      <a:pt x="24044" y="1034"/>
                    </a:cubicBezTo>
                    <a:cubicBezTo>
                      <a:pt x="24044" y="1034"/>
                      <a:pt x="32676" y="1"/>
                      <a:pt x="32676" y="13891"/>
                    </a:cubicBezTo>
                    <a:lnTo>
                      <a:pt x="32676" y="46415"/>
                    </a:lnTo>
                    <a:lnTo>
                      <a:pt x="21126" y="46415"/>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3"/>
              <p:cNvSpPr/>
              <p:nvPr/>
            </p:nvSpPr>
            <p:spPr>
              <a:xfrm>
                <a:off x="4784000" y="3606260"/>
                <a:ext cx="137053" cy="730349"/>
              </a:xfrm>
              <a:custGeom>
                <a:rect b="b" l="l" r="r" t="t"/>
                <a:pathLst>
                  <a:path extrusionOk="0" fill="none" h="43740" w="8208">
                    <a:moveTo>
                      <a:pt x="1" y="0"/>
                    </a:moveTo>
                    <a:cubicBezTo>
                      <a:pt x="1" y="0"/>
                      <a:pt x="8207" y="1125"/>
                      <a:pt x="8207" y="10851"/>
                    </a:cubicBezTo>
                    <a:lnTo>
                      <a:pt x="8207" y="43739"/>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3"/>
              <p:cNvSpPr/>
              <p:nvPr/>
            </p:nvSpPr>
            <p:spPr>
              <a:xfrm>
                <a:off x="4814456" y="2806907"/>
                <a:ext cx="55336" cy="274590"/>
              </a:xfrm>
              <a:custGeom>
                <a:rect b="b" l="l" r="r" t="t"/>
                <a:pathLst>
                  <a:path extrusionOk="0" fill="none" h="16445" w="3314">
                    <a:moveTo>
                      <a:pt x="0" y="0"/>
                    </a:moveTo>
                    <a:cubicBezTo>
                      <a:pt x="0" y="0"/>
                      <a:pt x="2006" y="3040"/>
                      <a:pt x="2219" y="4073"/>
                    </a:cubicBezTo>
                    <a:cubicBezTo>
                      <a:pt x="2402" y="5107"/>
                      <a:pt x="2797" y="16444"/>
                      <a:pt x="2797" y="16444"/>
                    </a:cubicBezTo>
                    <a:cubicBezTo>
                      <a:pt x="2797" y="16444"/>
                      <a:pt x="3313" y="4559"/>
                      <a:pt x="3161" y="4316"/>
                    </a:cubicBezTo>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 name="Google Shape;1731;p33"/>
            <p:cNvGrpSpPr/>
            <p:nvPr/>
          </p:nvGrpSpPr>
          <p:grpSpPr>
            <a:xfrm>
              <a:off x="6980701" y="2504360"/>
              <a:ext cx="1444069" cy="2099211"/>
              <a:chOff x="7071865" y="2632319"/>
              <a:chExt cx="1352080" cy="1965667"/>
            </a:xfrm>
          </p:grpSpPr>
          <p:sp>
            <p:nvSpPr>
              <p:cNvPr id="1732" name="Google Shape;1732;p33"/>
              <p:cNvSpPr/>
              <p:nvPr/>
            </p:nvSpPr>
            <p:spPr>
              <a:xfrm>
                <a:off x="7197229" y="2632319"/>
                <a:ext cx="1078007" cy="173587"/>
              </a:xfrm>
              <a:custGeom>
                <a:rect b="b" l="l" r="r" t="t"/>
                <a:pathLst>
                  <a:path extrusionOk="0" h="10396" w="64561">
                    <a:moveTo>
                      <a:pt x="0" y="0"/>
                    </a:moveTo>
                    <a:lnTo>
                      <a:pt x="0" y="2310"/>
                    </a:lnTo>
                    <a:lnTo>
                      <a:pt x="64561" y="10395"/>
                    </a:lnTo>
                    <a:lnTo>
                      <a:pt x="64561" y="6717"/>
                    </a:lnTo>
                    <a:lnTo>
                      <a:pt x="0" y="0"/>
                    </a:lnTo>
                    <a:close/>
                  </a:path>
                </a:pathLst>
              </a:custGeom>
              <a:solidFill>
                <a:schemeClr val="l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3"/>
              <p:cNvSpPr/>
              <p:nvPr/>
            </p:nvSpPr>
            <p:spPr>
              <a:xfrm>
                <a:off x="7197229" y="2670890"/>
                <a:ext cx="1078007" cy="1128751"/>
              </a:xfrm>
              <a:custGeom>
                <a:rect b="b" l="l" r="r" t="t"/>
                <a:pathLst>
                  <a:path extrusionOk="0" h="67600" w="64561">
                    <a:moveTo>
                      <a:pt x="0" y="0"/>
                    </a:moveTo>
                    <a:lnTo>
                      <a:pt x="0" y="53132"/>
                    </a:lnTo>
                    <a:lnTo>
                      <a:pt x="64561" y="67600"/>
                    </a:lnTo>
                    <a:lnTo>
                      <a:pt x="64561" y="8085"/>
                    </a:lnTo>
                    <a:lnTo>
                      <a:pt x="0" y="0"/>
                    </a:lnTo>
                    <a:close/>
                  </a:path>
                </a:pathLst>
              </a:custGeom>
              <a:solidFill>
                <a:schemeClr val="accent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3"/>
              <p:cNvSpPr/>
              <p:nvPr/>
            </p:nvSpPr>
            <p:spPr>
              <a:xfrm>
                <a:off x="7197229" y="3558038"/>
                <a:ext cx="1078007" cy="315700"/>
              </a:xfrm>
              <a:custGeom>
                <a:rect b="b" l="l" r="r" t="t"/>
                <a:pathLst>
                  <a:path extrusionOk="0" h="18907" w="64561">
                    <a:moveTo>
                      <a:pt x="0" y="1"/>
                    </a:moveTo>
                    <a:lnTo>
                      <a:pt x="0" y="3587"/>
                    </a:lnTo>
                    <a:lnTo>
                      <a:pt x="64561" y="18907"/>
                    </a:lnTo>
                    <a:lnTo>
                      <a:pt x="64561" y="14469"/>
                    </a:lnTo>
                    <a:lnTo>
                      <a:pt x="0" y="1"/>
                    </a:lnTo>
                    <a:close/>
                  </a:path>
                </a:pathLst>
              </a:custGeom>
              <a:solidFill>
                <a:schemeClr val="l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3"/>
              <p:cNvSpPr/>
              <p:nvPr/>
            </p:nvSpPr>
            <p:spPr>
              <a:xfrm>
                <a:off x="8275210" y="2744476"/>
                <a:ext cx="44683" cy="1139922"/>
              </a:xfrm>
              <a:custGeom>
                <a:rect b="b" l="l" r="r" t="t"/>
                <a:pathLst>
                  <a:path extrusionOk="0" h="68269" w="2676">
                    <a:moveTo>
                      <a:pt x="1" y="0"/>
                    </a:moveTo>
                    <a:lnTo>
                      <a:pt x="1" y="67631"/>
                    </a:lnTo>
                    <a:lnTo>
                      <a:pt x="2676" y="68269"/>
                    </a:lnTo>
                    <a:lnTo>
                      <a:pt x="2676" y="274"/>
                    </a:lnTo>
                    <a:lnTo>
                      <a:pt x="1" y="0"/>
                    </a:lnTo>
                    <a:close/>
                  </a:path>
                </a:pathLst>
              </a:custGeom>
              <a:solidFill>
                <a:schemeClr val="l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3"/>
              <p:cNvSpPr/>
              <p:nvPr/>
            </p:nvSpPr>
            <p:spPr>
              <a:xfrm>
                <a:off x="7932631" y="4107180"/>
                <a:ext cx="491307" cy="490806"/>
              </a:xfrm>
              <a:custGeom>
                <a:rect b="b" l="l" r="r" t="t"/>
                <a:pathLst>
                  <a:path extrusionOk="0" h="29394" w="29424">
                    <a:moveTo>
                      <a:pt x="1" y="1"/>
                    </a:moveTo>
                    <a:lnTo>
                      <a:pt x="1" y="29393"/>
                    </a:lnTo>
                    <a:lnTo>
                      <a:pt x="29424" y="29393"/>
                    </a:lnTo>
                    <a:lnTo>
                      <a:pt x="29424" y="1"/>
                    </a:ln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3"/>
              <p:cNvSpPr/>
              <p:nvPr/>
            </p:nvSpPr>
            <p:spPr>
              <a:xfrm>
                <a:off x="7110436" y="3813824"/>
                <a:ext cx="491307" cy="490806"/>
              </a:xfrm>
              <a:custGeom>
                <a:rect b="b" l="l" r="r" t="t"/>
                <a:pathLst>
                  <a:path extrusionOk="0" h="29394" w="29424">
                    <a:moveTo>
                      <a:pt x="1" y="1"/>
                    </a:moveTo>
                    <a:lnTo>
                      <a:pt x="1" y="29393"/>
                    </a:lnTo>
                    <a:lnTo>
                      <a:pt x="29424" y="29393"/>
                    </a:lnTo>
                    <a:lnTo>
                      <a:pt x="29424" y="1"/>
                    </a:ln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3"/>
              <p:cNvSpPr/>
              <p:nvPr/>
            </p:nvSpPr>
            <p:spPr>
              <a:xfrm>
                <a:off x="7897099" y="4094490"/>
                <a:ext cx="35549" cy="503496"/>
              </a:xfrm>
              <a:custGeom>
                <a:rect b="b" l="l" r="r" t="t"/>
                <a:pathLst>
                  <a:path extrusionOk="0" h="30154" w="2129">
                    <a:moveTo>
                      <a:pt x="1" y="1"/>
                    </a:moveTo>
                    <a:lnTo>
                      <a:pt x="1" y="29424"/>
                    </a:lnTo>
                    <a:lnTo>
                      <a:pt x="2129" y="30153"/>
                    </a:lnTo>
                    <a:lnTo>
                      <a:pt x="2129" y="761"/>
                    </a:lnTo>
                    <a:lnTo>
                      <a:pt x="1" y="1"/>
                    </a:ln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3"/>
              <p:cNvSpPr/>
              <p:nvPr/>
            </p:nvSpPr>
            <p:spPr>
              <a:xfrm>
                <a:off x="7074904" y="3801151"/>
                <a:ext cx="35549" cy="503480"/>
              </a:xfrm>
              <a:custGeom>
                <a:rect b="b" l="l" r="r" t="t"/>
                <a:pathLst>
                  <a:path extrusionOk="0" h="30153" w="2129">
                    <a:moveTo>
                      <a:pt x="1" y="0"/>
                    </a:moveTo>
                    <a:lnTo>
                      <a:pt x="1" y="29423"/>
                    </a:lnTo>
                    <a:lnTo>
                      <a:pt x="2129" y="30152"/>
                    </a:lnTo>
                    <a:lnTo>
                      <a:pt x="2129" y="760"/>
                    </a:lnTo>
                    <a:lnTo>
                      <a:pt x="1" y="0"/>
                    </a:ln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3"/>
              <p:cNvSpPr/>
              <p:nvPr/>
            </p:nvSpPr>
            <p:spPr>
              <a:xfrm>
                <a:off x="7110436" y="3816880"/>
                <a:ext cx="788723" cy="472022"/>
              </a:xfrm>
              <a:custGeom>
                <a:rect b="b" l="l" r="r" t="t"/>
                <a:pathLst>
                  <a:path extrusionOk="0" h="28269" w="47236">
                    <a:moveTo>
                      <a:pt x="1" y="0"/>
                    </a:moveTo>
                    <a:lnTo>
                      <a:pt x="153" y="11703"/>
                    </a:lnTo>
                    <a:lnTo>
                      <a:pt x="47236" y="28268"/>
                    </a:lnTo>
                    <a:lnTo>
                      <a:pt x="47114" y="16566"/>
                    </a:lnTo>
                    <a:lnTo>
                      <a:pt x="1" y="0"/>
                    </a:ln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3"/>
              <p:cNvSpPr/>
              <p:nvPr/>
            </p:nvSpPr>
            <p:spPr>
              <a:xfrm>
                <a:off x="7071865" y="3801151"/>
                <a:ext cx="1352080" cy="306048"/>
              </a:xfrm>
              <a:custGeom>
                <a:rect b="b" l="l" r="r" t="t"/>
                <a:pathLst>
                  <a:path extrusionOk="0" h="18329" w="80975">
                    <a:moveTo>
                      <a:pt x="1" y="0"/>
                    </a:moveTo>
                    <a:lnTo>
                      <a:pt x="51552" y="18329"/>
                    </a:lnTo>
                    <a:lnTo>
                      <a:pt x="80975" y="18329"/>
                    </a:lnTo>
                    <a:lnTo>
                      <a:pt x="29424" y="0"/>
                    </a:ln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3"/>
              <p:cNvSpPr/>
              <p:nvPr/>
            </p:nvSpPr>
            <p:spPr>
              <a:xfrm>
                <a:off x="7384506" y="3741759"/>
                <a:ext cx="721716" cy="272570"/>
              </a:xfrm>
              <a:custGeom>
                <a:rect b="b" l="l" r="r" t="t"/>
                <a:pathLst>
                  <a:path extrusionOk="0" h="16324" w="43223">
                    <a:moveTo>
                      <a:pt x="20031" y="1"/>
                    </a:moveTo>
                    <a:lnTo>
                      <a:pt x="19697" y="5107"/>
                    </a:lnTo>
                    <a:lnTo>
                      <a:pt x="14438" y="5290"/>
                    </a:lnTo>
                    <a:lnTo>
                      <a:pt x="0" y="6141"/>
                    </a:lnTo>
                    <a:lnTo>
                      <a:pt x="27812" y="16323"/>
                    </a:lnTo>
                    <a:lnTo>
                      <a:pt x="43223" y="14256"/>
                    </a:lnTo>
                    <a:lnTo>
                      <a:pt x="23679" y="6992"/>
                    </a:lnTo>
                    <a:lnTo>
                      <a:pt x="23679" y="852"/>
                    </a:lnTo>
                    <a:lnTo>
                      <a:pt x="20031" y="1"/>
                    </a:lnTo>
                    <a:close/>
                  </a:path>
                </a:pathLst>
              </a:custGeom>
              <a:solidFill>
                <a:schemeClr val="l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3"/>
              <p:cNvSpPr/>
              <p:nvPr/>
            </p:nvSpPr>
            <p:spPr>
              <a:xfrm>
                <a:off x="7848893" y="3979796"/>
                <a:ext cx="257325" cy="57874"/>
              </a:xfrm>
              <a:custGeom>
                <a:rect b="b" l="l" r="r" t="t"/>
                <a:pathLst>
                  <a:path extrusionOk="0" h="3466" w="15411">
                    <a:moveTo>
                      <a:pt x="15411" y="0"/>
                    </a:moveTo>
                    <a:lnTo>
                      <a:pt x="0" y="2067"/>
                    </a:lnTo>
                    <a:lnTo>
                      <a:pt x="152" y="3465"/>
                    </a:lnTo>
                    <a:lnTo>
                      <a:pt x="15411" y="1398"/>
                    </a:lnTo>
                    <a:lnTo>
                      <a:pt x="15411" y="0"/>
                    </a:lnTo>
                    <a:close/>
                  </a:path>
                </a:pathLst>
              </a:custGeom>
              <a:solidFill>
                <a:schemeClr val="l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3"/>
              <p:cNvSpPr/>
              <p:nvPr/>
            </p:nvSpPr>
            <p:spPr>
              <a:xfrm>
                <a:off x="7384506" y="3844280"/>
                <a:ext cx="466946" cy="193390"/>
              </a:xfrm>
              <a:custGeom>
                <a:rect b="b" l="l" r="r" t="t"/>
                <a:pathLst>
                  <a:path extrusionOk="0" h="11582" w="27965">
                    <a:moveTo>
                      <a:pt x="0" y="1"/>
                    </a:moveTo>
                    <a:lnTo>
                      <a:pt x="0" y="1429"/>
                    </a:lnTo>
                    <a:lnTo>
                      <a:pt x="27964" y="11581"/>
                    </a:lnTo>
                    <a:lnTo>
                      <a:pt x="27812" y="10183"/>
                    </a:lnTo>
                    <a:lnTo>
                      <a:pt x="0" y="1"/>
                    </a:lnTo>
                    <a:close/>
                  </a:path>
                </a:pathLst>
              </a:custGeom>
              <a:solidFill>
                <a:schemeClr val="l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3"/>
              <p:cNvSpPr/>
              <p:nvPr/>
            </p:nvSpPr>
            <p:spPr>
              <a:xfrm>
                <a:off x="7418085" y="4009133"/>
                <a:ext cx="173504" cy="87545"/>
              </a:xfrm>
              <a:custGeom>
                <a:rect b="b" l="l" r="r" t="t"/>
                <a:pathLst>
                  <a:path extrusionOk="0" h="5243" w="10391">
                    <a:moveTo>
                      <a:pt x="1245" y="1"/>
                    </a:moveTo>
                    <a:cubicBezTo>
                      <a:pt x="590" y="1"/>
                      <a:pt x="0" y="542"/>
                      <a:pt x="26" y="1252"/>
                    </a:cubicBezTo>
                    <a:cubicBezTo>
                      <a:pt x="26" y="1769"/>
                      <a:pt x="360" y="2195"/>
                      <a:pt x="816" y="2377"/>
                    </a:cubicBezTo>
                    <a:lnTo>
                      <a:pt x="8780" y="5173"/>
                    </a:lnTo>
                    <a:cubicBezTo>
                      <a:pt x="8915" y="5220"/>
                      <a:pt x="9050" y="5242"/>
                      <a:pt x="9183" y="5242"/>
                    </a:cubicBezTo>
                    <a:cubicBezTo>
                      <a:pt x="9826" y="5242"/>
                      <a:pt x="10391" y="4724"/>
                      <a:pt x="10391" y="4018"/>
                    </a:cubicBezTo>
                    <a:cubicBezTo>
                      <a:pt x="10391" y="3502"/>
                      <a:pt x="10056" y="3046"/>
                      <a:pt x="9570" y="2894"/>
                    </a:cubicBezTo>
                    <a:lnTo>
                      <a:pt x="1637" y="67"/>
                    </a:lnTo>
                    <a:cubicBezTo>
                      <a:pt x="1506" y="22"/>
                      <a:pt x="1374" y="1"/>
                      <a:pt x="1245" y="1"/>
                    </a:cubicBez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3"/>
              <p:cNvSpPr/>
              <p:nvPr/>
            </p:nvSpPr>
            <p:spPr>
              <a:xfrm>
                <a:off x="7604260" y="3134259"/>
                <a:ext cx="182220" cy="242097"/>
              </a:xfrm>
              <a:custGeom>
                <a:rect b="b" l="l" r="r" t="t"/>
                <a:pathLst>
                  <a:path extrusionOk="0" h="14499" w="10913">
                    <a:moveTo>
                      <a:pt x="9271" y="0"/>
                    </a:moveTo>
                    <a:lnTo>
                      <a:pt x="2159" y="456"/>
                    </a:lnTo>
                    <a:cubicBezTo>
                      <a:pt x="2159" y="456"/>
                      <a:pt x="1551" y="7356"/>
                      <a:pt x="1460" y="8207"/>
                    </a:cubicBezTo>
                    <a:cubicBezTo>
                      <a:pt x="1368" y="9058"/>
                      <a:pt x="1" y="10639"/>
                      <a:pt x="1" y="10639"/>
                    </a:cubicBezTo>
                    <a:lnTo>
                      <a:pt x="4955" y="14499"/>
                    </a:lnTo>
                    <a:lnTo>
                      <a:pt x="10913" y="10274"/>
                    </a:lnTo>
                    <a:cubicBezTo>
                      <a:pt x="10913" y="10274"/>
                      <a:pt x="9393" y="7660"/>
                      <a:pt x="9119" y="6475"/>
                    </a:cubicBezTo>
                    <a:cubicBezTo>
                      <a:pt x="8876" y="5289"/>
                      <a:pt x="9271" y="0"/>
                      <a:pt x="9271" y="0"/>
                    </a:cubicBezTo>
                    <a:close/>
                  </a:path>
                </a:pathLst>
              </a:custGeom>
              <a:solidFill>
                <a:srgbClr val="FCAC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3"/>
              <p:cNvSpPr/>
              <p:nvPr/>
            </p:nvSpPr>
            <p:spPr>
              <a:xfrm>
                <a:off x="7604260" y="3134259"/>
                <a:ext cx="182220" cy="242097"/>
              </a:xfrm>
              <a:custGeom>
                <a:rect b="b" l="l" r="r" t="t"/>
                <a:pathLst>
                  <a:path extrusionOk="0" fill="none" h="14499" w="10913">
                    <a:moveTo>
                      <a:pt x="2159" y="456"/>
                    </a:moveTo>
                    <a:cubicBezTo>
                      <a:pt x="2159" y="456"/>
                      <a:pt x="1551" y="7356"/>
                      <a:pt x="1460" y="8207"/>
                    </a:cubicBezTo>
                    <a:cubicBezTo>
                      <a:pt x="1368" y="9058"/>
                      <a:pt x="1" y="10639"/>
                      <a:pt x="1" y="10639"/>
                    </a:cubicBezTo>
                    <a:lnTo>
                      <a:pt x="4955" y="14499"/>
                    </a:lnTo>
                    <a:lnTo>
                      <a:pt x="10913" y="10274"/>
                    </a:lnTo>
                    <a:cubicBezTo>
                      <a:pt x="10913" y="10274"/>
                      <a:pt x="9393" y="7660"/>
                      <a:pt x="9119" y="6475"/>
                    </a:cubicBezTo>
                    <a:cubicBezTo>
                      <a:pt x="8876" y="5289"/>
                      <a:pt x="9271" y="0"/>
                      <a:pt x="9271" y="0"/>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3"/>
              <p:cNvSpPr/>
              <p:nvPr/>
            </p:nvSpPr>
            <p:spPr>
              <a:xfrm>
                <a:off x="7453533" y="3037831"/>
                <a:ext cx="189316" cy="297149"/>
              </a:xfrm>
              <a:custGeom>
                <a:rect b="b" l="l" r="r" t="t"/>
                <a:pathLst>
                  <a:path extrusionOk="0" h="17796" w="11338">
                    <a:moveTo>
                      <a:pt x="6626" y="0"/>
                    </a:moveTo>
                    <a:cubicBezTo>
                      <a:pt x="6626" y="0"/>
                      <a:pt x="4772" y="3344"/>
                      <a:pt x="4803" y="5897"/>
                    </a:cubicBezTo>
                    <a:cubicBezTo>
                      <a:pt x="4863" y="8450"/>
                      <a:pt x="5411" y="9666"/>
                      <a:pt x="3708" y="11246"/>
                    </a:cubicBezTo>
                    <a:cubicBezTo>
                      <a:pt x="2037" y="12827"/>
                      <a:pt x="0" y="14043"/>
                      <a:pt x="334" y="16140"/>
                    </a:cubicBezTo>
                    <a:cubicBezTo>
                      <a:pt x="548" y="17370"/>
                      <a:pt x="1819" y="17795"/>
                      <a:pt x="3427" y="17795"/>
                    </a:cubicBezTo>
                    <a:cubicBezTo>
                      <a:pt x="4561" y="17795"/>
                      <a:pt x="5863" y="17584"/>
                      <a:pt x="7082" y="17295"/>
                    </a:cubicBezTo>
                    <a:cubicBezTo>
                      <a:pt x="10061" y="16596"/>
                      <a:pt x="11095" y="16262"/>
                      <a:pt x="11216" y="12979"/>
                    </a:cubicBezTo>
                    <a:cubicBezTo>
                      <a:pt x="11338" y="9727"/>
                      <a:pt x="11216" y="3982"/>
                      <a:pt x="11216" y="3982"/>
                    </a:cubicBezTo>
                    <a:lnTo>
                      <a:pt x="10487" y="30"/>
                    </a:lnTo>
                    <a:lnTo>
                      <a:pt x="6626" y="30"/>
                    </a:lnTo>
                    <a:lnTo>
                      <a:pt x="6626" y="0"/>
                    </a:lnTo>
                    <a:close/>
                  </a:path>
                </a:pathLst>
              </a:custGeom>
              <a:solidFill>
                <a:schemeClr val="accen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3"/>
              <p:cNvSpPr/>
              <p:nvPr/>
            </p:nvSpPr>
            <p:spPr>
              <a:xfrm>
                <a:off x="7563652" y="3004837"/>
                <a:ext cx="54835" cy="80198"/>
              </a:xfrm>
              <a:custGeom>
                <a:rect b="b" l="l" r="r" t="t"/>
                <a:pathLst>
                  <a:path extrusionOk="0" h="4803" w="3284">
                    <a:moveTo>
                      <a:pt x="2402" y="0"/>
                    </a:moveTo>
                    <a:cubicBezTo>
                      <a:pt x="1065" y="0"/>
                      <a:pt x="1" y="1064"/>
                      <a:pt x="1" y="2402"/>
                    </a:cubicBezTo>
                    <a:cubicBezTo>
                      <a:pt x="1" y="3709"/>
                      <a:pt x="1065" y="4803"/>
                      <a:pt x="2402" y="4803"/>
                    </a:cubicBezTo>
                    <a:cubicBezTo>
                      <a:pt x="2706" y="4803"/>
                      <a:pt x="3010" y="4742"/>
                      <a:pt x="3284" y="4621"/>
                    </a:cubicBezTo>
                    <a:lnTo>
                      <a:pt x="2980" y="61"/>
                    </a:lnTo>
                    <a:cubicBezTo>
                      <a:pt x="2797" y="31"/>
                      <a:pt x="2615" y="0"/>
                      <a:pt x="2402" y="0"/>
                    </a:cubicBezTo>
                    <a:close/>
                  </a:path>
                </a:pathLst>
              </a:custGeom>
              <a:solidFill>
                <a:srgbClr val="FCAC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3"/>
              <p:cNvSpPr/>
              <p:nvPr/>
            </p:nvSpPr>
            <p:spPr>
              <a:xfrm>
                <a:off x="7563652" y="3004837"/>
                <a:ext cx="54835" cy="80198"/>
              </a:xfrm>
              <a:custGeom>
                <a:rect b="b" l="l" r="r" t="t"/>
                <a:pathLst>
                  <a:path extrusionOk="0" fill="none" h="4803" w="3284">
                    <a:moveTo>
                      <a:pt x="3284" y="4621"/>
                    </a:moveTo>
                    <a:cubicBezTo>
                      <a:pt x="3010" y="4742"/>
                      <a:pt x="2706" y="4803"/>
                      <a:pt x="2402" y="4803"/>
                    </a:cubicBezTo>
                    <a:cubicBezTo>
                      <a:pt x="1065" y="4803"/>
                      <a:pt x="1" y="3709"/>
                      <a:pt x="1" y="2402"/>
                    </a:cubicBezTo>
                    <a:cubicBezTo>
                      <a:pt x="1" y="1064"/>
                      <a:pt x="1065" y="0"/>
                      <a:pt x="2402" y="0"/>
                    </a:cubicBezTo>
                    <a:cubicBezTo>
                      <a:pt x="2615" y="0"/>
                      <a:pt x="2797" y="31"/>
                      <a:pt x="2980" y="6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3"/>
              <p:cNvSpPr/>
              <p:nvPr/>
            </p:nvSpPr>
            <p:spPr>
              <a:xfrm>
                <a:off x="7613911" y="2924139"/>
                <a:ext cx="162417" cy="241596"/>
              </a:xfrm>
              <a:custGeom>
                <a:rect b="b" l="l" r="r" t="t"/>
                <a:pathLst>
                  <a:path extrusionOk="0" h="14469" w="9727">
                    <a:moveTo>
                      <a:pt x="0" y="0"/>
                    </a:moveTo>
                    <a:lnTo>
                      <a:pt x="0" y="9605"/>
                    </a:lnTo>
                    <a:cubicBezTo>
                      <a:pt x="0" y="12311"/>
                      <a:pt x="2158" y="14469"/>
                      <a:pt x="4863" y="14469"/>
                    </a:cubicBezTo>
                    <a:cubicBezTo>
                      <a:pt x="7538" y="14469"/>
                      <a:pt x="9727" y="12311"/>
                      <a:pt x="9727" y="9605"/>
                    </a:cubicBezTo>
                    <a:lnTo>
                      <a:pt x="9727" y="0"/>
                    </a:ln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3"/>
              <p:cNvSpPr/>
              <p:nvPr/>
            </p:nvSpPr>
            <p:spPr>
              <a:xfrm>
                <a:off x="7767694" y="3011934"/>
                <a:ext cx="55336" cy="80215"/>
              </a:xfrm>
              <a:custGeom>
                <a:rect b="b" l="l" r="r" t="t"/>
                <a:pathLst>
                  <a:path extrusionOk="0" h="4804" w="3314">
                    <a:moveTo>
                      <a:pt x="912" y="1"/>
                    </a:moveTo>
                    <a:cubicBezTo>
                      <a:pt x="578" y="1"/>
                      <a:pt x="274" y="31"/>
                      <a:pt x="0" y="153"/>
                    </a:cubicBezTo>
                    <a:lnTo>
                      <a:pt x="304" y="4712"/>
                    </a:lnTo>
                    <a:cubicBezTo>
                      <a:pt x="486" y="4773"/>
                      <a:pt x="699" y="4803"/>
                      <a:pt x="912" y="4803"/>
                    </a:cubicBezTo>
                    <a:cubicBezTo>
                      <a:pt x="2219" y="4803"/>
                      <a:pt x="3313" y="3709"/>
                      <a:pt x="3313" y="2402"/>
                    </a:cubicBezTo>
                    <a:cubicBezTo>
                      <a:pt x="3313" y="1065"/>
                      <a:pt x="2219" y="1"/>
                      <a:pt x="912" y="1"/>
                    </a:cubicBezTo>
                    <a:close/>
                  </a:path>
                </a:pathLst>
              </a:custGeom>
              <a:solidFill>
                <a:srgbClr val="FCAC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3"/>
              <p:cNvSpPr/>
              <p:nvPr/>
            </p:nvSpPr>
            <p:spPr>
              <a:xfrm>
                <a:off x="7767694" y="3011934"/>
                <a:ext cx="55336" cy="80215"/>
              </a:xfrm>
              <a:custGeom>
                <a:rect b="b" l="l" r="r" t="t"/>
                <a:pathLst>
                  <a:path extrusionOk="0" fill="none" h="4804" w="3314">
                    <a:moveTo>
                      <a:pt x="0" y="153"/>
                    </a:moveTo>
                    <a:cubicBezTo>
                      <a:pt x="274" y="31"/>
                      <a:pt x="578" y="1"/>
                      <a:pt x="912" y="1"/>
                    </a:cubicBezTo>
                    <a:cubicBezTo>
                      <a:pt x="2219" y="1"/>
                      <a:pt x="3313" y="1065"/>
                      <a:pt x="3313" y="2402"/>
                    </a:cubicBezTo>
                    <a:cubicBezTo>
                      <a:pt x="3313" y="3709"/>
                      <a:pt x="2219" y="4803"/>
                      <a:pt x="912" y="4803"/>
                    </a:cubicBezTo>
                    <a:cubicBezTo>
                      <a:pt x="699" y="4803"/>
                      <a:pt x="486" y="4773"/>
                      <a:pt x="304" y="4712"/>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3"/>
              <p:cNvSpPr/>
              <p:nvPr/>
            </p:nvSpPr>
            <p:spPr>
              <a:xfrm>
                <a:off x="7679382" y="3026661"/>
                <a:ext cx="15746" cy="43163"/>
              </a:xfrm>
              <a:custGeom>
                <a:rect b="b" l="l" r="r" t="t"/>
                <a:pathLst>
                  <a:path extrusionOk="0" fill="none" h="2585" w="943">
                    <a:moveTo>
                      <a:pt x="942" y="0"/>
                    </a:moveTo>
                    <a:lnTo>
                      <a:pt x="0" y="2584"/>
                    </a:lnTo>
                    <a:lnTo>
                      <a:pt x="730" y="2584"/>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3"/>
              <p:cNvSpPr/>
              <p:nvPr/>
            </p:nvSpPr>
            <p:spPr>
              <a:xfrm>
                <a:off x="7628622" y="3033757"/>
                <a:ext cx="36050" cy="36067"/>
              </a:xfrm>
              <a:custGeom>
                <a:rect b="b" l="l" r="r" t="t"/>
                <a:pathLst>
                  <a:path extrusionOk="0" h="2160" w="2159">
                    <a:moveTo>
                      <a:pt x="1064" y="1"/>
                    </a:moveTo>
                    <a:cubicBezTo>
                      <a:pt x="487" y="1"/>
                      <a:pt x="1" y="487"/>
                      <a:pt x="1" y="1065"/>
                    </a:cubicBezTo>
                    <a:cubicBezTo>
                      <a:pt x="1" y="1673"/>
                      <a:pt x="487" y="2159"/>
                      <a:pt x="1064" y="2159"/>
                    </a:cubicBezTo>
                    <a:cubicBezTo>
                      <a:pt x="1672" y="2159"/>
                      <a:pt x="2159" y="1673"/>
                      <a:pt x="2159" y="1065"/>
                    </a:cubicBezTo>
                    <a:cubicBezTo>
                      <a:pt x="2159" y="48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3"/>
              <p:cNvSpPr/>
              <p:nvPr/>
            </p:nvSpPr>
            <p:spPr>
              <a:xfrm>
                <a:off x="7713378" y="3033757"/>
                <a:ext cx="36050" cy="36067"/>
              </a:xfrm>
              <a:custGeom>
                <a:rect b="b" l="l" r="r" t="t"/>
                <a:pathLst>
                  <a:path extrusionOk="0" h="2160" w="2159">
                    <a:moveTo>
                      <a:pt x="1095" y="1"/>
                    </a:moveTo>
                    <a:cubicBezTo>
                      <a:pt x="487" y="1"/>
                      <a:pt x="1" y="487"/>
                      <a:pt x="1" y="1065"/>
                    </a:cubicBezTo>
                    <a:cubicBezTo>
                      <a:pt x="1" y="1673"/>
                      <a:pt x="487" y="2159"/>
                      <a:pt x="1095" y="2159"/>
                    </a:cubicBezTo>
                    <a:cubicBezTo>
                      <a:pt x="1672" y="2159"/>
                      <a:pt x="2159" y="1673"/>
                      <a:pt x="2159" y="1065"/>
                    </a:cubicBezTo>
                    <a:cubicBezTo>
                      <a:pt x="2159" y="487"/>
                      <a:pt x="167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3"/>
              <p:cNvSpPr/>
              <p:nvPr/>
            </p:nvSpPr>
            <p:spPr>
              <a:xfrm>
                <a:off x="7654002" y="3007375"/>
                <a:ext cx="15245" cy="15245"/>
              </a:xfrm>
              <a:custGeom>
                <a:rect b="b" l="l" r="r" t="t"/>
                <a:pathLst>
                  <a:path extrusionOk="0" h="913" w="913">
                    <a:moveTo>
                      <a:pt x="456" y="0"/>
                    </a:moveTo>
                    <a:cubicBezTo>
                      <a:pt x="213" y="0"/>
                      <a:pt x="0" y="213"/>
                      <a:pt x="0" y="456"/>
                    </a:cubicBezTo>
                    <a:cubicBezTo>
                      <a:pt x="0" y="730"/>
                      <a:pt x="213" y="912"/>
                      <a:pt x="456" y="912"/>
                    </a:cubicBezTo>
                    <a:cubicBezTo>
                      <a:pt x="700" y="912"/>
                      <a:pt x="912" y="730"/>
                      <a:pt x="912" y="456"/>
                    </a:cubicBezTo>
                    <a:cubicBezTo>
                      <a:pt x="912" y="213"/>
                      <a:pt x="700" y="0"/>
                      <a:pt x="4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3"/>
              <p:cNvSpPr/>
              <p:nvPr/>
            </p:nvSpPr>
            <p:spPr>
              <a:xfrm>
                <a:off x="7716934" y="3007375"/>
                <a:ext cx="15245" cy="15245"/>
              </a:xfrm>
              <a:custGeom>
                <a:rect b="b" l="l" r="r" t="t"/>
                <a:pathLst>
                  <a:path extrusionOk="0" h="913" w="913">
                    <a:moveTo>
                      <a:pt x="456" y="0"/>
                    </a:moveTo>
                    <a:cubicBezTo>
                      <a:pt x="213" y="0"/>
                      <a:pt x="0" y="213"/>
                      <a:pt x="0" y="456"/>
                    </a:cubicBezTo>
                    <a:cubicBezTo>
                      <a:pt x="0" y="730"/>
                      <a:pt x="213" y="912"/>
                      <a:pt x="456" y="912"/>
                    </a:cubicBezTo>
                    <a:cubicBezTo>
                      <a:pt x="730" y="912"/>
                      <a:pt x="912" y="730"/>
                      <a:pt x="912" y="456"/>
                    </a:cubicBezTo>
                    <a:cubicBezTo>
                      <a:pt x="912" y="213"/>
                      <a:pt x="730" y="0"/>
                      <a:pt x="4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3"/>
              <p:cNvSpPr/>
              <p:nvPr/>
            </p:nvSpPr>
            <p:spPr>
              <a:xfrm>
                <a:off x="7571784" y="2885769"/>
                <a:ext cx="440046" cy="612932"/>
              </a:xfrm>
              <a:custGeom>
                <a:rect b="b" l="l" r="r" t="t"/>
                <a:pathLst>
                  <a:path extrusionOk="0" h="36708" w="26354">
                    <a:moveTo>
                      <a:pt x="7823" y="1"/>
                    </a:moveTo>
                    <a:cubicBezTo>
                      <a:pt x="1958" y="1"/>
                      <a:pt x="0" y="3111"/>
                      <a:pt x="0" y="8074"/>
                    </a:cubicBezTo>
                    <a:cubicBezTo>
                      <a:pt x="0" y="8074"/>
                      <a:pt x="691" y="7117"/>
                      <a:pt x="1701" y="7117"/>
                    </a:cubicBezTo>
                    <a:cubicBezTo>
                      <a:pt x="1771" y="7117"/>
                      <a:pt x="1842" y="7122"/>
                      <a:pt x="1915" y="7131"/>
                    </a:cubicBezTo>
                    <a:cubicBezTo>
                      <a:pt x="2007" y="7144"/>
                      <a:pt x="2101" y="7150"/>
                      <a:pt x="2198" y="7150"/>
                    </a:cubicBezTo>
                    <a:cubicBezTo>
                      <a:pt x="3286" y="7150"/>
                      <a:pt x="4664" y="6374"/>
                      <a:pt x="5836" y="5034"/>
                    </a:cubicBezTo>
                    <a:cubicBezTo>
                      <a:pt x="7143" y="3605"/>
                      <a:pt x="7660" y="2572"/>
                      <a:pt x="7660" y="2572"/>
                    </a:cubicBezTo>
                    <a:cubicBezTo>
                      <a:pt x="7660" y="2572"/>
                      <a:pt x="8207" y="4578"/>
                      <a:pt x="9849" y="5824"/>
                    </a:cubicBezTo>
                    <a:cubicBezTo>
                      <a:pt x="11490" y="7101"/>
                      <a:pt x="12250" y="7527"/>
                      <a:pt x="12250" y="7527"/>
                    </a:cubicBezTo>
                    <a:cubicBezTo>
                      <a:pt x="12250" y="7527"/>
                      <a:pt x="14864" y="7557"/>
                      <a:pt x="15046" y="9533"/>
                    </a:cubicBezTo>
                    <a:cubicBezTo>
                      <a:pt x="15198" y="11508"/>
                      <a:pt x="14134" y="11934"/>
                      <a:pt x="13253" y="12207"/>
                    </a:cubicBezTo>
                    <a:cubicBezTo>
                      <a:pt x="12812" y="12329"/>
                      <a:pt x="12561" y="12359"/>
                      <a:pt x="12421" y="12359"/>
                    </a:cubicBezTo>
                    <a:cubicBezTo>
                      <a:pt x="12280" y="12359"/>
                      <a:pt x="12250" y="12329"/>
                      <a:pt x="12250" y="12329"/>
                    </a:cubicBezTo>
                    <a:cubicBezTo>
                      <a:pt x="12250" y="12329"/>
                      <a:pt x="11976" y="13666"/>
                      <a:pt x="11733" y="14031"/>
                    </a:cubicBezTo>
                    <a:cubicBezTo>
                      <a:pt x="11520" y="14426"/>
                      <a:pt x="9909" y="17010"/>
                      <a:pt x="11064" y="21357"/>
                    </a:cubicBezTo>
                    <a:cubicBezTo>
                      <a:pt x="12250" y="25703"/>
                      <a:pt x="14681" y="26402"/>
                      <a:pt x="15046" y="29320"/>
                    </a:cubicBezTo>
                    <a:cubicBezTo>
                      <a:pt x="15411" y="32208"/>
                      <a:pt x="15745" y="36615"/>
                      <a:pt x="18055" y="36706"/>
                    </a:cubicBezTo>
                    <a:cubicBezTo>
                      <a:pt x="18077" y="36707"/>
                      <a:pt x="18098" y="36708"/>
                      <a:pt x="18119" y="36708"/>
                    </a:cubicBezTo>
                    <a:cubicBezTo>
                      <a:pt x="20361" y="36708"/>
                      <a:pt x="21753" y="31955"/>
                      <a:pt x="23831" y="30992"/>
                    </a:cubicBezTo>
                    <a:cubicBezTo>
                      <a:pt x="25958" y="30019"/>
                      <a:pt x="26353" y="27679"/>
                      <a:pt x="25533" y="25278"/>
                    </a:cubicBezTo>
                    <a:cubicBezTo>
                      <a:pt x="24682" y="22907"/>
                      <a:pt x="21916" y="16493"/>
                      <a:pt x="21490" y="12329"/>
                    </a:cubicBezTo>
                    <a:cubicBezTo>
                      <a:pt x="21095" y="8165"/>
                      <a:pt x="16080" y="505"/>
                      <a:pt x="9149" y="49"/>
                    </a:cubicBezTo>
                    <a:cubicBezTo>
                      <a:pt x="8687" y="17"/>
                      <a:pt x="8245" y="1"/>
                      <a:pt x="7823" y="1"/>
                    </a:cubicBezTo>
                    <a:close/>
                  </a:path>
                </a:pathLst>
              </a:custGeom>
              <a:solidFill>
                <a:schemeClr val="accen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3"/>
              <p:cNvSpPr/>
              <p:nvPr/>
            </p:nvSpPr>
            <p:spPr>
              <a:xfrm>
                <a:off x="7664655" y="3094168"/>
                <a:ext cx="43664" cy="21323"/>
              </a:xfrm>
              <a:custGeom>
                <a:rect b="b" l="l" r="r" t="t"/>
                <a:pathLst>
                  <a:path extrusionOk="0" fill="none" h="1277" w="2615">
                    <a:moveTo>
                      <a:pt x="1" y="0"/>
                    </a:moveTo>
                    <a:cubicBezTo>
                      <a:pt x="1" y="0"/>
                      <a:pt x="213" y="1277"/>
                      <a:pt x="1338" y="1216"/>
                    </a:cubicBezTo>
                    <a:cubicBezTo>
                      <a:pt x="2463" y="1155"/>
                      <a:pt x="2615" y="0"/>
                      <a:pt x="2615" y="0"/>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3"/>
              <p:cNvSpPr/>
              <p:nvPr/>
            </p:nvSpPr>
            <p:spPr>
              <a:xfrm>
                <a:off x="7611874" y="3265700"/>
                <a:ext cx="174606" cy="110654"/>
              </a:xfrm>
              <a:custGeom>
                <a:rect b="b" l="l" r="r" t="t"/>
                <a:pathLst>
                  <a:path extrusionOk="0" h="6627" w="10457">
                    <a:moveTo>
                      <a:pt x="9150" y="1"/>
                    </a:moveTo>
                    <a:lnTo>
                      <a:pt x="4499" y="2706"/>
                    </a:lnTo>
                    <a:lnTo>
                      <a:pt x="1672" y="305"/>
                    </a:lnTo>
                    <a:lnTo>
                      <a:pt x="1" y="2919"/>
                    </a:lnTo>
                    <a:lnTo>
                      <a:pt x="4499" y="6627"/>
                    </a:lnTo>
                    <a:lnTo>
                      <a:pt x="10457" y="2402"/>
                    </a:lnTo>
                    <a:lnTo>
                      <a:pt x="9150" y="1"/>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3"/>
              <p:cNvSpPr/>
              <p:nvPr/>
            </p:nvSpPr>
            <p:spPr>
              <a:xfrm>
                <a:off x="7667193" y="3310867"/>
                <a:ext cx="41126" cy="54334"/>
              </a:xfrm>
              <a:custGeom>
                <a:rect b="b" l="l" r="r" t="t"/>
                <a:pathLst>
                  <a:path extrusionOk="0" h="3254" w="2463">
                    <a:moveTo>
                      <a:pt x="1186" y="1"/>
                    </a:moveTo>
                    <a:lnTo>
                      <a:pt x="1" y="2949"/>
                    </a:lnTo>
                    <a:lnTo>
                      <a:pt x="2463" y="3253"/>
                    </a:lnTo>
                    <a:lnTo>
                      <a:pt x="2463" y="3253"/>
                    </a:lnTo>
                    <a:lnTo>
                      <a:pt x="11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3"/>
              <p:cNvSpPr/>
              <p:nvPr/>
            </p:nvSpPr>
            <p:spPr>
              <a:xfrm>
                <a:off x="7667193" y="3310867"/>
                <a:ext cx="41126" cy="54334"/>
              </a:xfrm>
              <a:custGeom>
                <a:rect b="b" l="l" r="r" t="t"/>
                <a:pathLst>
                  <a:path extrusionOk="0" fill="none" h="3254" w="2463">
                    <a:moveTo>
                      <a:pt x="1" y="2949"/>
                    </a:moveTo>
                    <a:lnTo>
                      <a:pt x="1186" y="1"/>
                    </a:lnTo>
                    <a:lnTo>
                      <a:pt x="2463" y="3253"/>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3"/>
              <p:cNvSpPr/>
              <p:nvPr/>
            </p:nvSpPr>
            <p:spPr>
              <a:xfrm>
                <a:off x="7297714" y="3305791"/>
                <a:ext cx="793799" cy="449196"/>
              </a:xfrm>
              <a:custGeom>
                <a:rect b="b" l="l" r="r" t="t"/>
                <a:pathLst>
                  <a:path extrusionOk="0" h="26902" w="47540">
                    <a:moveTo>
                      <a:pt x="18664" y="1"/>
                    </a:moveTo>
                    <a:cubicBezTo>
                      <a:pt x="18664" y="1"/>
                      <a:pt x="8420" y="2129"/>
                      <a:pt x="5259" y="3101"/>
                    </a:cubicBezTo>
                    <a:cubicBezTo>
                      <a:pt x="2068" y="4074"/>
                      <a:pt x="1186" y="8056"/>
                      <a:pt x="1186" y="8056"/>
                    </a:cubicBezTo>
                    <a:lnTo>
                      <a:pt x="1" y="16445"/>
                    </a:lnTo>
                    <a:lnTo>
                      <a:pt x="46597" y="26901"/>
                    </a:lnTo>
                    <a:cubicBezTo>
                      <a:pt x="46597" y="26901"/>
                      <a:pt x="47540" y="16627"/>
                      <a:pt x="46962" y="11339"/>
                    </a:cubicBezTo>
                    <a:cubicBezTo>
                      <a:pt x="46384" y="6050"/>
                      <a:pt x="38968" y="3192"/>
                      <a:pt x="35503" y="2615"/>
                    </a:cubicBezTo>
                    <a:cubicBezTo>
                      <a:pt x="32007" y="2037"/>
                      <a:pt x="29272" y="1"/>
                      <a:pt x="29272" y="1"/>
                    </a:cubicBezTo>
                    <a:lnTo>
                      <a:pt x="23010" y="3800"/>
                    </a:lnTo>
                    <a:lnTo>
                      <a:pt x="18664" y="1"/>
                    </a:lnTo>
                    <a:close/>
                  </a:path>
                </a:pathLst>
              </a:custGeom>
              <a:solidFill>
                <a:schemeClr val="accent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3"/>
              <p:cNvSpPr/>
              <p:nvPr/>
            </p:nvSpPr>
            <p:spPr>
              <a:xfrm>
                <a:off x="7641312" y="3137298"/>
                <a:ext cx="117250" cy="69412"/>
              </a:xfrm>
              <a:custGeom>
                <a:rect b="b" l="l" r="r" t="t"/>
                <a:pathLst>
                  <a:path extrusionOk="0" h="4157" w="7022">
                    <a:moveTo>
                      <a:pt x="7022" y="1"/>
                    </a:moveTo>
                    <a:cubicBezTo>
                      <a:pt x="7022" y="1"/>
                      <a:pt x="5623" y="1490"/>
                      <a:pt x="3466" y="1703"/>
                    </a:cubicBezTo>
                    <a:cubicBezTo>
                      <a:pt x="3301" y="1719"/>
                      <a:pt x="3142" y="1726"/>
                      <a:pt x="2989" y="1726"/>
                    </a:cubicBezTo>
                    <a:cubicBezTo>
                      <a:pt x="1110" y="1726"/>
                      <a:pt x="122" y="609"/>
                      <a:pt x="122" y="609"/>
                    </a:cubicBezTo>
                    <a:lnTo>
                      <a:pt x="1" y="1703"/>
                    </a:lnTo>
                    <a:cubicBezTo>
                      <a:pt x="1" y="1703"/>
                      <a:pt x="1368" y="3830"/>
                      <a:pt x="3010" y="4104"/>
                    </a:cubicBezTo>
                    <a:cubicBezTo>
                      <a:pt x="3201" y="4140"/>
                      <a:pt x="3397" y="4156"/>
                      <a:pt x="3592" y="4156"/>
                    </a:cubicBezTo>
                    <a:cubicBezTo>
                      <a:pt x="5036" y="4156"/>
                      <a:pt x="6475" y="3283"/>
                      <a:pt x="6475" y="3283"/>
                    </a:cubicBezTo>
                    <a:cubicBezTo>
                      <a:pt x="6475" y="3283"/>
                      <a:pt x="6505" y="2767"/>
                      <a:pt x="6475" y="1916"/>
                    </a:cubicBezTo>
                    <a:cubicBezTo>
                      <a:pt x="6444" y="1095"/>
                      <a:pt x="7022" y="1"/>
                      <a:pt x="70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3"/>
              <p:cNvSpPr/>
              <p:nvPr/>
            </p:nvSpPr>
            <p:spPr>
              <a:xfrm>
                <a:off x="7912844" y="3424058"/>
                <a:ext cx="91870" cy="222311"/>
              </a:xfrm>
              <a:custGeom>
                <a:rect b="b" l="l" r="r" t="t"/>
                <a:pathLst>
                  <a:path extrusionOk="0" fill="none" h="13314" w="5502">
                    <a:moveTo>
                      <a:pt x="5502" y="0"/>
                    </a:moveTo>
                    <a:cubicBezTo>
                      <a:pt x="5502" y="0"/>
                      <a:pt x="2219" y="2280"/>
                      <a:pt x="1642" y="4134"/>
                    </a:cubicBezTo>
                    <a:cubicBezTo>
                      <a:pt x="1094" y="5988"/>
                      <a:pt x="0" y="13313"/>
                      <a:pt x="0" y="13313"/>
                    </a:cubicBezTo>
                    <a:lnTo>
                      <a:pt x="243" y="5714"/>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3"/>
              <p:cNvSpPr/>
              <p:nvPr/>
            </p:nvSpPr>
            <p:spPr>
              <a:xfrm>
                <a:off x="7664655" y="3094168"/>
                <a:ext cx="43664" cy="20338"/>
              </a:xfrm>
              <a:custGeom>
                <a:rect b="b" l="l" r="r" t="t"/>
                <a:pathLst>
                  <a:path extrusionOk="0" h="1218" w="2615">
                    <a:moveTo>
                      <a:pt x="1" y="0"/>
                    </a:moveTo>
                    <a:cubicBezTo>
                      <a:pt x="1" y="0"/>
                      <a:pt x="204" y="1218"/>
                      <a:pt x="1261" y="1218"/>
                    </a:cubicBezTo>
                    <a:cubicBezTo>
                      <a:pt x="1286" y="1218"/>
                      <a:pt x="1312" y="1217"/>
                      <a:pt x="1338" y="1216"/>
                    </a:cubicBezTo>
                    <a:cubicBezTo>
                      <a:pt x="2463" y="1155"/>
                      <a:pt x="2615" y="0"/>
                      <a:pt x="2615" y="0"/>
                    </a:cubicBezTo>
                    <a:close/>
                  </a:path>
                </a:pathLst>
              </a:custGeom>
              <a:solidFill>
                <a:srgbClr val="FCAC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3"/>
              <p:cNvSpPr/>
              <p:nvPr/>
            </p:nvSpPr>
            <p:spPr>
              <a:xfrm>
                <a:off x="7679382" y="3026661"/>
                <a:ext cx="15746" cy="43163"/>
              </a:xfrm>
              <a:custGeom>
                <a:rect b="b" l="l" r="r" t="t"/>
                <a:pathLst>
                  <a:path extrusionOk="0" h="2585" w="943">
                    <a:moveTo>
                      <a:pt x="942" y="0"/>
                    </a:moveTo>
                    <a:lnTo>
                      <a:pt x="0" y="2584"/>
                    </a:lnTo>
                    <a:lnTo>
                      <a:pt x="730" y="2584"/>
                    </a:lnTo>
                    <a:lnTo>
                      <a:pt x="942" y="0"/>
                    </a:lnTo>
                    <a:close/>
                  </a:path>
                </a:pathLst>
              </a:custGeom>
              <a:solidFill>
                <a:srgbClr val="FCAC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6" name="Shape 2056"/>
        <p:cNvGrpSpPr/>
        <p:nvPr/>
      </p:nvGrpSpPr>
      <p:grpSpPr>
        <a:xfrm>
          <a:off x="0" y="0"/>
          <a:ext cx="0" cy="0"/>
          <a:chOff x="0" y="0"/>
          <a:chExt cx="0" cy="0"/>
        </a:xfrm>
      </p:grpSpPr>
      <p:pic>
        <p:nvPicPr>
          <p:cNvPr id="2057" name="Google Shape;2057;p42"/>
          <p:cNvPicPr preferRelativeResize="0"/>
          <p:nvPr/>
        </p:nvPicPr>
        <p:blipFill rotWithShape="1">
          <a:blip r:embed="rId3">
            <a:alphaModFix/>
          </a:blip>
          <a:srcRect b="0" l="14439" r="23456" t="6699"/>
          <a:stretch/>
        </p:blipFill>
        <p:spPr>
          <a:xfrm>
            <a:off x="-633600" y="766950"/>
            <a:ext cx="5324400" cy="5333700"/>
          </a:xfrm>
          <a:prstGeom prst="ellipse">
            <a:avLst/>
          </a:prstGeom>
          <a:noFill/>
          <a:ln>
            <a:noFill/>
          </a:ln>
        </p:spPr>
      </p:pic>
      <p:sp>
        <p:nvSpPr>
          <p:cNvPr id="2058" name="Google Shape;2058;p42"/>
          <p:cNvSpPr txBox="1"/>
          <p:nvPr>
            <p:ph idx="1" type="subTitle"/>
          </p:nvPr>
        </p:nvSpPr>
        <p:spPr>
          <a:xfrm>
            <a:off x="4850650" y="2111250"/>
            <a:ext cx="3700200" cy="1569900"/>
          </a:xfrm>
          <a:prstGeom prst="rect">
            <a:avLst/>
          </a:prstGeom>
        </p:spPr>
        <p:txBody>
          <a:bodyPr anchorCtr="0" anchor="t" bIns="91425" lIns="0" spcFirstLastPara="1" rIns="0" wrap="square" tIns="91425">
            <a:noAutofit/>
          </a:bodyPr>
          <a:lstStyle/>
          <a:p>
            <a:pPr indent="-317500" lvl="0" marL="457200" rtl="0" algn="l">
              <a:spcBef>
                <a:spcPts val="0"/>
              </a:spcBef>
              <a:spcAft>
                <a:spcPts val="0"/>
              </a:spcAft>
              <a:buSzPts val="1400"/>
              <a:buChar char="●"/>
            </a:pPr>
            <a:r>
              <a:rPr lang="en"/>
              <a:t>Below 25% for female writers, directors, crew with films passing Bechdel Test</a:t>
            </a:r>
            <a:endParaRPr/>
          </a:p>
          <a:p>
            <a:pPr indent="-317500" lvl="0" marL="457200" rtl="0" algn="l">
              <a:spcBef>
                <a:spcPts val="0"/>
              </a:spcBef>
              <a:spcAft>
                <a:spcPts val="0"/>
              </a:spcAft>
              <a:buSzPts val="1400"/>
              <a:buChar char="●"/>
            </a:pPr>
            <a:r>
              <a:rPr lang="en"/>
              <a:t>Importance of off-screen representation, which Bechdel Test fails to cover</a:t>
            </a:r>
            <a:endParaRPr/>
          </a:p>
        </p:txBody>
      </p:sp>
      <p:sp>
        <p:nvSpPr>
          <p:cNvPr id="2059" name="Google Shape;2059;p42"/>
          <p:cNvSpPr txBox="1"/>
          <p:nvPr>
            <p:ph type="title"/>
          </p:nvPr>
        </p:nvSpPr>
        <p:spPr>
          <a:xfrm>
            <a:off x="4690800" y="958025"/>
            <a:ext cx="4193100" cy="1153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rgbClr val="000000"/>
              </a:buClr>
              <a:buSzPts val="1100"/>
              <a:buFont typeface="Arial"/>
              <a:buNone/>
            </a:pPr>
            <a:r>
              <a:rPr lang="en" sz="3200"/>
              <a:t>Bechdel test vs female/male cast, writers, directors, crew</a:t>
            </a:r>
            <a:endParaRPr sz="3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3" name="Shape 2063"/>
        <p:cNvGrpSpPr/>
        <p:nvPr/>
      </p:nvGrpSpPr>
      <p:grpSpPr>
        <a:xfrm>
          <a:off x="0" y="0"/>
          <a:ext cx="0" cy="0"/>
          <a:chOff x="0" y="0"/>
          <a:chExt cx="0" cy="0"/>
        </a:xfrm>
      </p:grpSpPr>
      <p:sp>
        <p:nvSpPr>
          <p:cNvPr id="2064" name="Google Shape;2064;p43"/>
          <p:cNvSpPr txBox="1"/>
          <p:nvPr>
            <p:ph type="title"/>
          </p:nvPr>
        </p:nvSpPr>
        <p:spPr>
          <a:xfrm>
            <a:off x="4942761" y="3597863"/>
            <a:ext cx="3062400" cy="6435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THE AVENGERS (F)</a:t>
            </a:r>
            <a:endParaRPr/>
          </a:p>
        </p:txBody>
      </p:sp>
      <p:sp>
        <p:nvSpPr>
          <p:cNvPr id="2065" name="Google Shape;2065;p43"/>
          <p:cNvSpPr txBox="1"/>
          <p:nvPr>
            <p:ph idx="2" type="title"/>
          </p:nvPr>
        </p:nvSpPr>
        <p:spPr>
          <a:xfrm>
            <a:off x="1138305" y="3597863"/>
            <a:ext cx="3060300" cy="6459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JURASSIC WORLD (P)</a:t>
            </a:r>
            <a:endParaRPr/>
          </a:p>
        </p:txBody>
      </p:sp>
      <p:sp>
        <p:nvSpPr>
          <p:cNvPr id="2066" name="Google Shape;2066;p43"/>
          <p:cNvSpPr txBox="1"/>
          <p:nvPr>
            <p:ph idx="6" type="title"/>
          </p:nvPr>
        </p:nvSpPr>
        <p:spPr>
          <a:xfrm>
            <a:off x="756050" y="573525"/>
            <a:ext cx="7704000" cy="5316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contradictioNs</a:t>
            </a:r>
            <a:endParaRPr/>
          </a:p>
        </p:txBody>
      </p:sp>
      <p:pic>
        <p:nvPicPr>
          <p:cNvPr id="2067" name="Google Shape;2067;p43"/>
          <p:cNvPicPr preferRelativeResize="0"/>
          <p:nvPr/>
        </p:nvPicPr>
        <p:blipFill rotWithShape="1">
          <a:blip r:embed="rId3">
            <a:alphaModFix/>
          </a:blip>
          <a:srcRect b="-2270" l="0" r="39587" t="0"/>
          <a:stretch/>
        </p:blipFill>
        <p:spPr>
          <a:xfrm>
            <a:off x="1276917" y="1667440"/>
            <a:ext cx="3040800" cy="1930500"/>
          </a:xfrm>
          <a:prstGeom prst="roundRect">
            <a:avLst>
              <a:gd fmla="val 16667" name="adj"/>
            </a:avLst>
          </a:prstGeom>
          <a:noFill/>
          <a:ln>
            <a:noFill/>
          </a:ln>
        </p:spPr>
      </p:pic>
      <p:pic>
        <p:nvPicPr>
          <p:cNvPr id="2068" name="Google Shape;2068;p43"/>
          <p:cNvPicPr preferRelativeResize="0"/>
          <p:nvPr/>
        </p:nvPicPr>
        <p:blipFill>
          <a:blip r:embed="rId4">
            <a:alphaModFix/>
          </a:blip>
          <a:stretch>
            <a:fillRect/>
          </a:stretch>
        </p:blipFill>
        <p:spPr>
          <a:xfrm>
            <a:off x="4943293" y="1661725"/>
            <a:ext cx="3062400" cy="1930500"/>
          </a:xfrm>
          <a:prstGeom prst="roundRect">
            <a:avLst>
              <a:gd fmla="val 16667" name="adj"/>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2" name="Shape 2072"/>
        <p:cNvGrpSpPr/>
        <p:nvPr/>
      </p:nvGrpSpPr>
      <p:grpSpPr>
        <a:xfrm>
          <a:off x="0" y="0"/>
          <a:ext cx="0" cy="0"/>
          <a:chOff x="0" y="0"/>
          <a:chExt cx="0" cy="0"/>
        </a:xfrm>
      </p:grpSpPr>
      <p:sp>
        <p:nvSpPr>
          <p:cNvPr id="2073" name="Google Shape;2073;p44"/>
          <p:cNvSpPr txBox="1"/>
          <p:nvPr>
            <p:ph idx="1" type="subTitle"/>
          </p:nvPr>
        </p:nvSpPr>
        <p:spPr>
          <a:xfrm>
            <a:off x="830975" y="1541875"/>
            <a:ext cx="7592700" cy="1186500"/>
          </a:xfrm>
          <a:prstGeom prst="rect">
            <a:avLst/>
          </a:prstGeom>
        </p:spPr>
        <p:txBody>
          <a:bodyPr anchorCtr="0" anchor="t" bIns="91425" lIns="91425" spcFirstLastPara="1" rIns="0" wrap="square" tIns="91425">
            <a:noAutofit/>
          </a:bodyPr>
          <a:lstStyle/>
          <a:p>
            <a:pPr indent="0" lvl="0" marL="0" rtl="0" algn="r">
              <a:spcBef>
                <a:spcPts val="0"/>
              </a:spcBef>
              <a:spcAft>
                <a:spcPts val="0"/>
              </a:spcAft>
              <a:buNone/>
            </a:pPr>
            <a:r>
              <a:rPr lang="en"/>
              <a:t>“The message that I got from it was that this was not really important because she had perfect hair, skin, and make-up and was hot and was probably earning a really good salary and that is success for a woman, right? Then her relationship with the dinosaur trainer was also appallingly sexist. When [things] hit the fan and the reckless behaviour of the company is exposed, she needs a man to save her.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7" name="Shape 2077"/>
        <p:cNvGrpSpPr/>
        <p:nvPr/>
      </p:nvGrpSpPr>
      <p:grpSpPr>
        <a:xfrm>
          <a:off x="0" y="0"/>
          <a:ext cx="0" cy="0"/>
          <a:chOff x="0" y="0"/>
          <a:chExt cx="0" cy="0"/>
        </a:xfrm>
      </p:grpSpPr>
      <p:sp>
        <p:nvSpPr>
          <p:cNvPr id="2078" name="Google Shape;2078;p45"/>
          <p:cNvSpPr txBox="1"/>
          <p:nvPr>
            <p:ph type="title"/>
          </p:nvPr>
        </p:nvSpPr>
        <p:spPr>
          <a:xfrm>
            <a:off x="713225" y="768600"/>
            <a:ext cx="7704000" cy="5316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sz="3500"/>
              <a:t>For movies with characters that have any technical or professional occupation:</a:t>
            </a:r>
            <a:endParaRPr sz="3500"/>
          </a:p>
        </p:txBody>
      </p:sp>
      <p:sp>
        <p:nvSpPr>
          <p:cNvPr id="2079" name="Google Shape;2079;p45"/>
          <p:cNvSpPr txBox="1"/>
          <p:nvPr>
            <p:ph idx="1" type="body"/>
          </p:nvPr>
        </p:nvSpPr>
        <p:spPr>
          <a:xfrm>
            <a:off x="720000" y="1440000"/>
            <a:ext cx="7704000" cy="31635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t/>
            </a:r>
            <a:endParaRPr sz="1950"/>
          </a:p>
          <a:p>
            <a:pPr indent="0" lvl="0" marL="0" rtl="0" algn="l">
              <a:spcBef>
                <a:spcPts val="0"/>
              </a:spcBef>
              <a:spcAft>
                <a:spcPts val="0"/>
              </a:spcAft>
              <a:buClr>
                <a:schemeClr val="dk1"/>
              </a:buClr>
              <a:buSzPts val="1100"/>
              <a:buFont typeface="Arial"/>
              <a:buNone/>
            </a:pPr>
            <a:r>
              <a:rPr lang="en" sz="1950"/>
              <a:t>Women are not represented among the professionals in the film—0</a:t>
            </a:r>
            <a:endParaRPr sz="1950"/>
          </a:p>
          <a:p>
            <a:pPr indent="0" lvl="0" marL="0" rtl="0" algn="l">
              <a:spcBef>
                <a:spcPts val="0"/>
              </a:spcBef>
              <a:spcAft>
                <a:spcPts val="0"/>
              </a:spcAft>
              <a:buClr>
                <a:schemeClr val="dk1"/>
              </a:buClr>
              <a:buSzPts val="1100"/>
              <a:buFont typeface="Arial"/>
              <a:buNone/>
            </a:pPr>
            <a:r>
              <a:rPr lang="en" sz="1950"/>
              <a:t>There is at least one woman with a technical or professional career—1</a:t>
            </a:r>
            <a:endParaRPr sz="1950"/>
          </a:p>
          <a:p>
            <a:pPr indent="0" lvl="0" marL="0" rtl="0" algn="l">
              <a:spcBef>
                <a:spcPts val="0"/>
              </a:spcBef>
              <a:spcAft>
                <a:spcPts val="0"/>
              </a:spcAft>
              <a:buClr>
                <a:schemeClr val="dk1"/>
              </a:buClr>
              <a:buSzPts val="1100"/>
              <a:buFont typeface="Arial"/>
              <a:buNone/>
            </a:pPr>
            <a:r>
              <a:rPr lang="en" sz="1950"/>
              <a:t>The woman solves, or is integral to solving, a technically complex problem—2</a:t>
            </a:r>
            <a:endParaRPr sz="1950"/>
          </a:p>
          <a:p>
            <a:pPr indent="0" lvl="0" marL="0" rtl="0" algn="l">
              <a:spcBef>
                <a:spcPts val="0"/>
              </a:spcBef>
              <a:spcAft>
                <a:spcPts val="0"/>
              </a:spcAft>
              <a:buClr>
                <a:schemeClr val="dk1"/>
              </a:buClr>
              <a:buSzPts val="1100"/>
              <a:buFont typeface="Arial"/>
              <a:buNone/>
            </a:pPr>
            <a:r>
              <a:rPr lang="en" sz="1950"/>
              <a:t>The woman solves a technically complex problem independent or despite of a man—3</a:t>
            </a:r>
            <a:endParaRPr sz="1950"/>
          </a:p>
          <a:p>
            <a:pPr indent="0" lvl="0" marL="0" rtl="0" algn="l">
              <a:spcBef>
                <a:spcPts val="0"/>
              </a:spcBef>
              <a:spcAft>
                <a:spcPts val="0"/>
              </a:spcAft>
              <a:buClr>
                <a:schemeClr val="dk1"/>
              </a:buClr>
              <a:buSzPts val="1100"/>
              <a:buFont typeface="Arial"/>
              <a:buNone/>
            </a:pPr>
            <a:r>
              <a:t/>
            </a:r>
            <a:endParaRPr sz="1950"/>
          </a:p>
          <a:p>
            <a:pPr indent="0" lvl="0" marL="0" rtl="0" algn="l">
              <a:spcBef>
                <a:spcPts val="0"/>
              </a:spcBef>
              <a:spcAft>
                <a:spcPts val="0"/>
              </a:spcAft>
              <a:buNone/>
            </a:pPr>
            <a:r>
              <a:t/>
            </a:r>
            <a:endParaRPr sz="195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3" name="Shape 2083"/>
        <p:cNvGrpSpPr/>
        <p:nvPr/>
      </p:nvGrpSpPr>
      <p:grpSpPr>
        <a:xfrm>
          <a:off x="0" y="0"/>
          <a:ext cx="0" cy="0"/>
          <a:chOff x="0" y="0"/>
          <a:chExt cx="0" cy="0"/>
        </a:xfrm>
      </p:grpSpPr>
      <p:sp>
        <p:nvSpPr>
          <p:cNvPr id="2084" name="Google Shape;2084;p46"/>
          <p:cNvSpPr txBox="1"/>
          <p:nvPr>
            <p:ph type="title"/>
          </p:nvPr>
        </p:nvSpPr>
        <p:spPr>
          <a:xfrm>
            <a:off x="4942761" y="3597863"/>
            <a:ext cx="3062400" cy="6435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THE AVENGERS (F)</a:t>
            </a:r>
            <a:endParaRPr/>
          </a:p>
        </p:txBody>
      </p:sp>
      <p:sp>
        <p:nvSpPr>
          <p:cNvPr id="2085" name="Google Shape;2085;p46"/>
          <p:cNvSpPr txBox="1"/>
          <p:nvPr>
            <p:ph idx="2" type="title"/>
          </p:nvPr>
        </p:nvSpPr>
        <p:spPr>
          <a:xfrm>
            <a:off x="1138305" y="3597863"/>
            <a:ext cx="3060300" cy="6459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JURASSIC WORLD (P)</a:t>
            </a:r>
            <a:endParaRPr/>
          </a:p>
        </p:txBody>
      </p:sp>
      <p:sp>
        <p:nvSpPr>
          <p:cNvPr id="2086" name="Google Shape;2086;p46"/>
          <p:cNvSpPr txBox="1"/>
          <p:nvPr>
            <p:ph idx="6" type="title"/>
          </p:nvPr>
        </p:nvSpPr>
        <p:spPr>
          <a:xfrm>
            <a:off x="756050" y="573525"/>
            <a:ext cx="7704000" cy="5316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contradictioNs</a:t>
            </a:r>
            <a:endParaRPr/>
          </a:p>
        </p:txBody>
      </p:sp>
      <p:pic>
        <p:nvPicPr>
          <p:cNvPr id="2087" name="Google Shape;2087;p46"/>
          <p:cNvPicPr preferRelativeResize="0"/>
          <p:nvPr/>
        </p:nvPicPr>
        <p:blipFill rotWithShape="1">
          <a:blip r:embed="rId3">
            <a:alphaModFix/>
          </a:blip>
          <a:srcRect b="-2270" l="0" r="39587" t="0"/>
          <a:stretch/>
        </p:blipFill>
        <p:spPr>
          <a:xfrm>
            <a:off x="1276917" y="1667440"/>
            <a:ext cx="3040800" cy="1930500"/>
          </a:xfrm>
          <a:prstGeom prst="roundRect">
            <a:avLst>
              <a:gd fmla="val 16667" name="adj"/>
            </a:avLst>
          </a:prstGeom>
          <a:noFill/>
          <a:ln>
            <a:noFill/>
          </a:ln>
        </p:spPr>
      </p:pic>
      <p:pic>
        <p:nvPicPr>
          <p:cNvPr id="2088" name="Google Shape;2088;p46"/>
          <p:cNvPicPr preferRelativeResize="0"/>
          <p:nvPr/>
        </p:nvPicPr>
        <p:blipFill>
          <a:blip r:embed="rId4">
            <a:alphaModFix/>
          </a:blip>
          <a:stretch>
            <a:fillRect/>
          </a:stretch>
        </p:blipFill>
        <p:spPr>
          <a:xfrm>
            <a:off x="4943293" y="1661725"/>
            <a:ext cx="3062400" cy="1930500"/>
          </a:xfrm>
          <a:prstGeom prst="roundRect">
            <a:avLst>
              <a:gd fmla="val 16667" name="adj"/>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2" name="Shape 2092"/>
        <p:cNvGrpSpPr/>
        <p:nvPr/>
      </p:nvGrpSpPr>
      <p:grpSpPr>
        <a:xfrm>
          <a:off x="0" y="0"/>
          <a:ext cx="0" cy="0"/>
          <a:chOff x="0" y="0"/>
          <a:chExt cx="0" cy="0"/>
        </a:xfrm>
      </p:grpSpPr>
      <p:sp>
        <p:nvSpPr>
          <p:cNvPr id="2093" name="Google Shape;2093;p47"/>
          <p:cNvSpPr txBox="1"/>
          <p:nvPr>
            <p:ph idx="1" type="body"/>
          </p:nvPr>
        </p:nvSpPr>
        <p:spPr>
          <a:xfrm>
            <a:off x="720000" y="1440000"/>
            <a:ext cx="7704000" cy="3163500"/>
          </a:xfrm>
          <a:prstGeom prst="rect">
            <a:avLst/>
          </a:prstGeom>
        </p:spPr>
        <p:txBody>
          <a:bodyPr anchorCtr="0" anchor="ctr" bIns="91425" lIns="0" spcFirstLastPara="1" rIns="0" wrap="square" tIns="91425">
            <a:noAutofit/>
          </a:bodyPr>
          <a:lstStyle/>
          <a:p>
            <a:pPr indent="-336550" lvl="0" marL="457200" rtl="0" algn="l">
              <a:lnSpc>
                <a:spcPct val="200000"/>
              </a:lnSpc>
              <a:spcBef>
                <a:spcPts val="0"/>
              </a:spcBef>
              <a:spcAft>
                <a:spcPts val="0"/>
              </a:spcAft>
              <a:buSzPts val="1700"/>
              <a:buAutoNum type="arabicPeriod"/>
            </a:pPr>
            <a:r>
              <a:rPr lang="en" sz="1700"/>
              <a:t>Is the Bechdel Test still useful? Yes, but we should not stop there.</a:t>
            </a:r>
            <a:endParaRPr sz="1700"/>
          </a:p>
          <a:p>
            <a:pPr indent="-336550" lvl="0" marL="457200" rtl="0" algn="l">
              <a:lnSpc>
                <a:spcPct val="200000"/>
              </a:lnSpc>
              <a:spcBef>
                <a:spcPts val="0"/>
              </a:spcBef>
              <a:spcAft>
                <a:spcPts val="0"/>
              </a:spcAft>
              <a:buSzPts val="1700"/>
              <a:buAutoNum type="arabicPeriod"/>
            </a:pPr>
            <a:r>
              <a:rPr lang="en" sz="1700"/>
              <a:t>More Tests are needed</a:t>
            </a:r>
            <a:endParaRPr sz="1700"/>
          </a:p>
          <a:p>
            <a:pPr indent="-336550" lvl="0" marL="457200" rtl="0" algn="l">
              <a:lnSpc>
                <a:spcPct val="200000"/>
              </a:lnSpc>
              <a:spcBef>
                <a:spcPts val="0"/>
              </a:spcBef>
              <a:spcAft>
                <a:spcPts val="0"/>
              </a:spcAft>
              <a:buSzPts val="1700"/>
              <a:buAutoNum type="arabicPeriod"/>
            </a:pPr>
            <a:r>
              <a:rPr lang="en" sz="1700"/>
              <a:t>Limitations of Our Tests:</a:t>
            </a:r>
            <a:endParaRPr sz="1700"/>
          </a:p>
          <a:p>
            <a:pPr indent="-304800" lvl="1" marL="914400" rtl="0" algn="l">
              <a:lnSpc>
                <a:spcPct val="200000"/>
              </a:lnSpc>
              <a:spcBef>
                <a:spcPts val="0"/>
              </a:spcBef>
              <a:spcAft>
                <a:spcPts val="0"/>
              </a:spcAft>
              <a:buSzPts val="1200"/>
              <a:buAutoNum type="alphaLcPeriod"/>
            </a:pPr>
            <a:r>
              <a:rPr lang="en" sz="1200"/>
              <a:t>Issue-specific tests are hard to scale</a:t>
            </a:r>
            <a:endParaRPr sz="1200"/>
          </a:p>
          <a:p>
            <a:pPr indent="-304800" lvl="1" marL="914400" rtl="0" algn="l">
              <a:lnSpc>
                <a:spcPct val="200000"/>
              </a:lnSpc>
              <a:spcBef>
                <a:spcPts val="0"/>
              </a:spcBef>
              <a:spcAft>
                <a:spcPts val="0"/>
              </a:spcAft>
              <a:buSzPts val="1200"/>
              <a:buAutoNum type="alphaLcPeriod"/>
            </a:pPr>
            <a:r>
              <a:rPr lang="en" sz="1200"/>
              <a:t>More nuanced tests like the ones we’ve suggested are more disputable</a:t>
            </a:r>
            <a:endParaRPr sz="1200"/>
          </a:p>
          <a:p>
            <a:pPr indent="-304800" lvl="1" marL="914400" rtl="0" algn="l">
              <a:lnSpc>
                <a:spcPct val="200000"/>
              </a:lnSpc>
              <a:spcBef>
                <a:spcPts val="0"/>
              </a:spcBef>
              <a:spcAft>
                <a:spcPts val="0"/>
              </a:spcAft>
              <a:buSzPts val="1200"/>
              <a:buAutoNum type="alphaLcPeriod"/>
            </a:pPr>
            <a:r>
              <a:rPr lang="en" sz="1200"/>
              <a:t>Many data points in off-screen representation are difficult to obtain</a:t>
            </a:r>
            <a:endParaRPr sz="1200"/>
          </a:p>
        </p:txBody>
      </p:sp>
      <p:sp>
        <p:nvSpPr>
          <p:cNvPr id="2094" name="Google Shape;2094;p47"/>
          <p:cNvSpPr txBox="1"/>
          <p:nvPr>
            <p:ph type="title"/>
          </p:nvPr>
        </p:nvSpPr>
        <p:spPr>
          <a:xfrm>
            <a:off x="713225" y="540000"/>
            <a:ext cx="7704000" cy="5316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Summary of Findings, Implications and Limitations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8" name="Shape 2098"/>
        <p:cNvGrpSpPr/>
        <p:nvPr/>
      </p:nvGrpSpPr>
      <p:grpSpPr>
        <a:xfrm>
          <a:off x="0" y="0"/>
          <a:ext cx="0" cy="0"/>
          <a:chOff x="0" y="0"/>
          <a:chExt cx="0" cy="0"/>
        </a:xfrm>
      </p:grpSpPr>
      <p:sp>
        <p:nvSpPr>
          <p:cNvPr id="2099" name="Google Shape;2099;p48"/>
          <p:cNvSpPr txBox="1"/>
          <p:nvPr>
            <p:ph type="title"/>
          </p:nvPr>
        </p:nvSpPr>
        <p:spPr>
          <a:xfrm>
            <a:off x="713225" y="2305950"/>
            <a:ext cx="7704000" cy="5316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2" name="Shape 1772"/>
        <p:cNvGrpSpPr/>
        <p:nvPr/>
      </p:nvGrpSpPr>
      <p:grpSpPr>
        <a:xfrm>
          <a:off x="0" y="0"/>
          <a:ext cx="0" cy="0"/>
          <a:chOff x="0" y="0"/>
          <a:chExt cx="0" cy="0"/>
        </a:xfrm>
      </p:grpSpPr>
      <p:sp>
        <p:nvSpPr>
          <p:cNvPr id="1773" name="Google Shape;1773;p34"/>
          <p:cNvSpPr txBox="1"/>
          <p:nvPr>
            <p:ph type="title"/>
          </p:nvPr>
        </p:nvSpPr>
        <p:spPr>
          <a:xfrm>
            <a:off x="1831425" y="2236113"/>
            <a:ext cx="5574300" cy="1139100"/>
          </a:xfrm>
          <a:prstGeom prst="rect">
            <a:avLst/>
          </a:prstGeom>
        </p:spPr>
        <p:txBody>
          <a:bodyPr anchorCtr="0" anchor="t" bIns="91425" lIns="0" spcFirstLastPara="1" rIns="0" wrap="square" tIns="91425">
            <a:noAutofit/>
          </a:bodyPr>
          <a:lstStyle/>
          <a:p>
            <a:pPr indent="-450850" lvl="0" marL="457200" rtl="0" algn="ctr">
              <a:spcBef>
                <a:spcPts val="0"/>
              </a:spcBef>
              <a:spcAft>
                <a:spcPts val="0"/>
              </a:spcAft>
              <a:buSzPts val="3500"/>
              <a:buAutoNum type="arabicPeriod"/>
            </a:pPr>
            <a:r>
              <a:rPr lang="en" sz="3500"/>
              <a:t>Has at least 1 woman</a:t>
            </a:r>
            <a:endParaRPr sz="3500"/>
          </a:p>
        </p:txBody>
      </p:sp>
      <p:sp>
        <p:nvSpPr>
          <p:cNvPr id="1774" name="Google Shape;1774;p34"/>
          <p:cNvSpPr txBox="1"/>
          <p:nvPr>
            <p:ph idx="2" type="title"/>
          </p:nvPr>
        </p:nvSpPr>
        <p:spPr>
          <a:xfrm>
            <a:off x="1831525" y="2740467"/>
            <a:ext cx="5574300" cy="11391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sz="3500"/>
              <a:t>2. Who talk to each other</a:t>
            </a:r>
            <a:endParaRPr sz="3500"/>
          </a:p>
        </p:txBody>
      </p:sp>
      <p:sp>
        <p:nvSpPr>
          <p:cNvPr id="1775" name="Google Shape;1775;p34"/>
          <p:cNvSpPr txBox="1"/>
          <p:nvPr>
            <p:ph idx="4" type="title"/>
          </p:nvPr>
        </p:nvSpPr>
        <p:spPr>
          <a:xfrm>
            <a:off x="1831525" y="3227735"/>
            <a:ext cx="5574300" cy="11391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sz="3500"/>
              <a:t>3. About something other than a man </a:t>
            </a:r>
            <a:endParaRPr sz="3500"/>
          </a:p>
        </p:txBody>
      </p:sp>
      <p:sp>
        <p:nvSpPr>
          <p:cNvPr id="1776" name="Google Shape;1776;p34"/>
          <p:cNvSpPr txBox="1"/>
          <p:nvPr>
            <p:ph idx="5" type="subTitle"/>
          </p:nvPr>
        </p:nvSpPr>
        <p:spPr>
          <a:xfrm>
            <a:off x="1831425" y="900388"/>
            <a:ext cx="55743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Invented in 1985, Bechdel Test is simple and popular measure of feminism in films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0" name="Shape 1780"/>
        <p:cNvGrpSpPr/>
        <p:nvPr/>
      </p:nvGrpSpPr>
      <p:grpSpPr>
        <a:xfrm>
          <a:off x="0" y="0"/>
          <a:ext cx="0" cy="0"/>
          <a:chOff x="0" y="0"/>
          <a:chExt cx="0" cy="0"/>
        </a:xfrm>
      </p:grpSpPr>
      <p:sp>
        <p:nvSpPr>
          <p:cNvPr id="1781" name="Google Shape;1781;p35"/>
          <p:cNvSpPr txBox="1"/>
          <p:nvPr>
            <p:ph type="title"/>
          </p:nvPr>
        </p:nvSpPr>
        <p:spPr>
          <a:xfrm>
            <a:off x="3857775" y="1067050"/>
            <a:ext cx="4815900" cy="685800"/>
          </a:xfrm>
          <a:prstGeom prst="rect">
            <a:avLst/>
          </a:prstGeom>
        </p:spPr>
        <p:txBody>
          <a:bodyPr anchorCtr="0" anchor="ctr" bIns="91425" lIns="0" spcFirstLastPara="1" rIns="0" wrap="square" tIns="91425">
            <a:noAutofit/>
          </a:bodyPr>
          <a:lstStyle/>
          <a:p>
            <a:pPr indent="0" lvl="0" marL="0" rtl="0" algn="r">
              <a:spcBef>
                <a:spcPts val="0"/>
              </a:spcBef>
              <a:spcAft>
                <a:spcPts val="0"/>
              </a:spcAft>
              <a:buNone/>
            </a:pPr>
            <a:r>
              <a:rPr lang="en"/>
              <a:t>Importance of project</a:t>
            </a:r>
            <a:endParaRPr/>
          </a:p>
        </p:txBody>
      </p:sp>
      <p:grpSp>
        <p:nvGrpSpPr>
          <p:cNvPr id="1782" name="Google Shape;1782;p35"/>
          <p:cNvGrpSpPr/>
          <p:nvPr/>
        </p:nvGrpSpPr>
        <p:grpSpPr>
          <a:xfrm flipH="1">
            <a:off x="640512" y="938737"/>
            <a:ext cx="3173175" cy="4068889"/>
            <a:chOff x="2623669" y="775803"/>
            <a:chExt cx="2980067" cy="3821271"/>
          </a:xfrm>
        </p:grpSpPr>
        <p:grpSp>
          <p:nvGrpSpPr>
            <p:cNvPr id="1783" name="Google Shape;1783;p35"/>
            <p:cNvGrpSpPr/>
            <p:nvPr/>
          </p:nvGrpSpPr>
          <p:grpSpPr>
            <a:xfrm rot="-1919670">
              <a:off x="2873236" y="1228036"/>
              <a:ext cx="2154328" cy="1559332"/>
              <a:chOff x="2763125" y="2113500"/>
              <a:chExt cx="2032125" cy="1475675"/>
            </a:xfrm>
          </p:grpSpPr>
          <p:sp>
            <p:nvSpPr>
              <p:cNvPr id="1784" name="Google Shape;1784;p35"/>
              <p:cNvSpPr/>
              <p:nvPr/>
            </p:nvSpPr>
            <p:spPr>
              <a:xfrm>
                <a:off x="2763125" y="2113500"/>
                <a:ext cx="2032125" cy="1236200"/>
              </a:xfrm>
              <a:custGeom>
                <a:rect b="b" l="l" r="r" t="t"/>
                <a:pathLst>
                  <a:path extrusionOk="0" h="49448" w="81285">
                    <a:moveTo>
                      <a:pt x="0" y="0"/>
                    </a:moveTo>
                    <a:lnTo>
                      <a:pt x="0" y="49447"/>
                    </a:lnTo>
                    <a:lnTo>
                      <a:pt x="81284" y="49447"/>
                    </a:lnTo>
                    <a:lnTo>
                      <a:pt x="81284" y="0"/>
                    </a:lnTo>
                    <a:close/>
                  </a:path>
                </a:pathLst>
              </a:custGeom>
              <a:solidFill>
                <a:schemeClr val="dk2"/>
              </a:solidFill>
              <a:ln cap="rnd" cmpd="sng" w="7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5"/>
              <p:cNvSpPr/>
              <p:nvPr/>
            </p:nvSpPr>
            <p:spPr>
              <a:xfrm>
                <a:off x="3270275" y="3534575"/>
                <a:ext cx="1019600" cy="54600"/>
              </a:xfrm>
              <a:custGeom>
                <a:rect b="b" l="l" r="r" t="t"/>
                <a:pathLst>
                  <a:path extrusionOk="0" h="2184" w="40784">
                    <a:moveTo>
                      <a:pt x="0" y="0"/>
                    </a:moveTo>
                    <a:lnTo>
                      <a:pt x="0" y="2184"/>
                    </a:lnTo>
                    <a:lnTo>
                      <a:pt x="40783" y="2184"/>
                    </a:lnTo>
                    <a:lnTo>
                      <a:pt x="40783" y="0"/>
                    </a:lnTo>
                    <a:close/>
                  </a:path>
                </a:pathLst>
              </a:custGeom>
              <a:solidFill>
                <a:schemeClr val="dk2"/>
              </a:solidFill>
              <a:ln cap="rnd" cmpd="sng" w="7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5"/>
              <p:cNvSpPr/>
              <p:nvPr/>
            </p:nvSpPr>
            <p:spPr>
              <a:xfrm>
                <a:off x="3664700" y="3349675"/>
                <a:ext cx="230725" cy="184925"/>
              </a:xfrm>
              <a:custGeom>
                <a:rect b="b" l="l" r="r" t="t"/>
                <a:pathLst>
                  <a:path extrusionOk="0" h="7397" w="9229">
                    <a:moveTo>
                      <a:pt x="1" y="0"/>
                    </a:moveTo>
                    <a:lnTo>
                      <a:pt x="1" y="7396"/>
                    </a:lnTo>
                    <a:lnTo>
                      <a:pt x="9228" y="7396"/>
                    </a:lnTo>
                    <a:lnTo>
                      <a:pt x="9228" y="0"/>
                    </a:lnTo>
                    <a:close/>
                  </a:path>
                </a:pathLst>
              </a:custGeom>
              <a:solidFill>
                <a:schemeClr val="dk2"/>
              </a:solidFill>
              <a:ln cap="rnd" cmpd="sng" w="7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5"/>
              <p:cNvSpPr/>
              <p:nvPr/>
            </p:nvSpPr>
            <p:spPr>
              <a:xfrm>
                <a:off x="2826525" y="2166325"/>
                <a:ext cx="1908850" cy="1130550"/>
              </a:xfrm>
              <a:custGeom>
                <a:rect b="b" l="l" r="r" t="t"/>
                <a:pathLst>
                  <a:path extrusionOk="0" h="45222" w="76354">
                    <a:moveTo>
                      <a:pt x="0" y="0"/>
                    </a:moveTo>
                    <a:lnTo>
                      <a:pt x="0" y="45221"/>
                    </a:lnTo>
                    <a:lnTo>
                      <a:pt x="76354" y="45221"/>
                    </a:lnTo>
                    <a:lnTo>
                      <a:pt x="76354" y="0"/>
                    </a:lnTo>
                    <a:close/>
                  </a:path>
                </a:pathLst>
              </a:custGeom>
              <a:solidFill>
                <a:schemeClr val="accent4"/>
              </a:solidFill>
              <a:ln cap="rnd" cmpd="sng" w="7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5"/>
              <p:cNvSpPr/>
              <p:nvPr/>
            </p:nvSpPr>
            <p:spPr>
              <a:xfrm flipH="1" rot="7314470">
                <a:off x="3710334" y="2653914"/>
                <a:ext cx="139453" cy="154579"/>
              </a:xfrm>
              <a:custGeom>
                <a:rect b="b" l="l" r="r" t="t"/>
                <a:pathLst>
                  <a:path extrusionOk="0" h="6198" w="5565">
                    <a:moveTo>
                      <a:pt x="444" y="0"/>
                    </a:moveTo>
                    <a:cubicBezTo>
                      <a:pt x="217" y="0"/>
                      <a:pt x="0" y="166"/>
                      <a:pt x="0" y="368"/>
                    </a:cubicBezTo>
                    <a:lnTo>
                      <a:pt x="0" y="5791"/>
                    </a:lnTo>
                    <a:cubicBezTo>
                      <a:pt x="0" y="6053"/>
                      <a:pt x="233" y="6198"/>
                      <a:pt x="468" y="6198"/>
                    </a:cubicBezTo>
                    <a:cubicBezTo>
                      <a:pt x="550" y="6198"/>
                      <a:pt x="632" y="6180"/>
                      <a:pt x="705" y="6144"/>
                    </a:cubicBezTo>
                    <a:lnTo>
                      <a:pt x="5354" y="3467"/>
                    </a:lnTo>
                    <a:cubicBezTo>
                      <a:pt x="5565" y="3326"/>
                      <a:pt x="5565" y="2974"/>
                      <a:pt x="5354" y="2763"/>
                    </a:cubicBezTo>
                    <a:lnTo>
                      <a:pt x="705" y="86"/>
                    </a:lnTo>
                    <a:cubicBezTo>
                      <a:pt x="625" y="26"/>
                      <a:pt x="534" y="0"/>
                      <a:pt x="444" y="0"/>
                    </a:cubicBezTo>
                    <a:close/>
                  </a:path>
                </a:pathLst>
              </a:custGeom>
              <a:solidFill>
                <a:schemeClr val="dk2"/>
              </a:solidFill>
              <a:ln cap="rnd" cmpd="sng" w="7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35"/>
            <p:cNvGrpSpPr/>
            <p:nvPr/>
          </p:nvGrpSpPr>
          <p:grpSpPr>
            <a:xfrm>
              <a:off x="3584714" y="1970750"/>
              <a:ext cx="2019022" cy="2626324"/>
              <a:chOff x="3625375" y="2200650"/>
              <a:chExt cx="1851125" cy="2407925"/>
            </a:xfrm>
          </p:grpSpPr>
          <p:sp>
            <p:nvSpPr>
              <p:cNvPr id="1790" name="Google Shape;1790;p35"/>
              <p:cNvSpPr/>
              <p:nvPr/>
            </p:nvSpPr>
            <p:spPr>
              <a:xfrm>
                <a:off x="3766700" y="3411725"/>
                <a:ext cx="1529700" cy="1072975"/>
              </a:xfrm>
              <a:custGeom>
                <a:rect b="b" l="l" r="r" t="t"/>
                <a:pathLst>
                  <a:path extrusionOk="0" h="42919" w="61188">
                    <a:moveTo>
                      <a:pt x="20548" y="0"/>
                    </a:moveTo>
                    <a:lnTo>
                      <a:pt x="14773" y="4073"/>
                    </a:lnTo>
                    <a:lnTo>
                      <a:pt x="2068" y="17964"/>
                    </a:lnTo>
                    <a:cubicBezTo>
                      <a:pt x="2068" y="17964"/>
                      <a:pt x="1" y="20122"/>
                      <a:pt x="761" y="23709"/>
                    </a:cubicBezTo>
                    <a:cubicBezTo>
                      <a:pt x="1521" y="27295"/>
                      <a:pt x="6293" y="42919"/>
                      <a:pt x="6293" y="42919"/>
                    </a:cubicBezTo>
                    <a:lnTo>
                      <a:pt x="10852" y="42159"/>
                    </a:lnTo>
                    <a:lnTo>
                      <a:pt x="9120" y="25228"/>
                    </a:lnTo>
                    <a:lnTo>
                      <a:pt x="25928" y="10790"/>
                    </a:lnTo>
                    <a:cubicBezTo>
                      <a:pt x="25928" y="10790"/>
                      <a:pt x="36780" y="27630"/>
                      <a:pt x="37540" y="28390"/>
                    </a:cubicBezTo>
                    <a:cubicBezTo>
                      <a:pt x="38299" y="29149"/>
                      <a:pt x="58908" y="36292"/>
                      <a:pt x="58908" y="36292"/>
                    </a:cubicBezTo>
                    <a:lnTo>
                      <a:pt x="61187" y="32736"/>
                    </a:lnTo>
                    <a:cubicBezTo>
                      <a:pt x="61187" y="32736"/>
                      <a:pt x="48178" y="19058"/>
                      <a:pt x="47631" y="18298"/>
                    </a:cubicBezTo>
                    <a:cubicBezTo>
                      <a:pt x="47084" y="17538"/>
                      <a:pt x="41339" y="821"/>
                      <a:pt x="41339" y="821"/>
                    </a:cubicBezTo>
                    <a:lnTo>
                      <a:pt x="20548" y="0"/>
                    </a:ln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5"/>
              <p:cNvSpPr/>
              <p:nvPr/>
            </p:nvSpPr>
            <p:spPr>
              <a:xfrm>
                <a:off x="4208200" y="2718700"/>
                <a:ext cx="158100" cy="256850"/>
              </a:xfrm>
              <a:custGeom>
                <a:rect b="b" l="l" r="r" t="t"/>
                <a:pathLst>
                  <a:path extrusionOk="0" h="10274" w="6324">
                    <a:moveTo>
                      <a:pt x="2463" y="0"/>
                    </a:moveTo>
                    <a:lnTo>
                      <a:pt x="1" y="3526"/>
                    </a:lnTo>
                    <a:lnTo>
                      <a:pt x="2280" y="10274"/>
                    </a:lnTo>
                    <a:lnTo>
                      <a:pt x="6323" y="8146"/>
                    </a:lnTo>
                    <a:lnTo>
                      <a:pt x="2463" y="0"/>
                    </a:lnTo>
                    <a:close/>
                  </a:path>
                </a:pathLst>
              </a:custGeom>
              <a:solidFill>
                <a:srgbClr val="F5B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5"/>
              <p:cNvSpPr/>
              <p:nvPr/>
            </p:nvSpPr>
            <p:spPr>
              <a:xfrm>
                <a:off x="4208200" y="2718700"/>
                <a:ext cx="158100" cy="256850"/>
              </a:xfrm>
              <a:custGeom>
                <a:rect b="b" l="l" r="r" t="t"/>
                <a:pathLst>
                  <a:path extrusionOk="0" fill="none" h="10274" w="6324">
                    <a:moveTo>
                      <a:pt x="2463" y="0"/>
                    </a:moveTo>
                    <a:lnTo>
                      <a:pt x="6323" y="8146"/>
                    </a:lnTo>
                    <a:lnTo>
                      <a:pt x="2280" y="10274"/>
                    </a:lnTo>
                    <a:lnTo>
                      <a:pt x="1" y="3526"/>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5"/>
              <p:cNvSpPr/>
              <p:nvPr/>
            </p:nvSpPr>
            <p:spPr>
              <a:xfrm>
                <a:off x="4263800" y="2731350"/>
                <a:ext cx="59925" cy="62075"/>
              </a:xfrm>
              <a:custGeom>
                <a:rect b="b" l="l" r="r" t="t"/>
                <a:pathLst>
                  <a:path extrusionOk="0" h="2483" w="2397">
                    <a:moveTo>
                      <a:pt x="881" y="1"/>
                    </a:moveTo>
                    <a:cubicBezTo>
                      <a:pt x="203" y="1"/>
                      <a:pt x="0" y="469"/>
                      <a:pt x="56" y="497"/>
                    </a:cubicBezTo>
                    <a:lnTo>
                      <a:pt x="421" y="2473"/>
                    </a:lnTo>
                    <a:cubicBezTo>
                      <a:pt x="421" y="2473"/>
                      <a:pt x="493" y="2483"/>
                      <a:pt x="608" y="2483"/>
                    </a:cubicBezTo>
                    <a:cubicBezTo>
                      <a:pt x="951" y="2483"/>
                      <a:pt x="1675" y="2397"/>
                      <a:pt x="1971" y="1713"/>
                    </a:cubicBezTo>
                    <a:cubicBezTo>
                      <a:pt x="2397" y="801"/>
                      <a:pt x="1850" y="102"/>
                      <a:pt x="1060" y="11"/>
                    </a:cubicBezTo>
                    <a:cubicBezTo>
                      <a:pt x="997" y="4"/>
                      <a:pt x="937" y="1"/>
                      <a:pt x="881" y="1"/>
                    </a:cubicBezTo>
                    <a:close/>
                  </a:path>
                </a:pathLst>
              </a:custGeom>
              <a:solidFill>
                <a:srgbClr val="F5B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5"/>
              <p:cNvSpPr/>
              <p:nvPr/>
            </p:nvSpPr>
            <p:spPr>
              <a:xfrm>
                <a:off x="4125375" y="2699875"/>
                <a:ext cx="139850" cy="169625"/>
              </a:xfrm>
              <a:custGeom>
                <a:rect b="b" l="l" r="r" t="t"/>
                <a:pathLst>
                  <a:path extrusionOk="0" h="6785" w="5594">
                    <a:moveTo>
                      <a:pt x="4327" y="0"/>
                    </a:moveTo>
                    <a:cubicBezTo>
                      <a:pt x="3846" y="0"/>
                      <a:pt x="3270" y="98"/>
                      <a:pt x="2675" y="419"/>
                    </a:cubicBezTo>
                    <a:cubicBezTo>
                      <a:pt x="1156" y="1240"/>
                      <a:pt x="1" y="3884"/>
                      <a:pt x="578" y="5556"/>
                    </a:cubicBezTo>
                    <a:cubicBezTo>
                      <a:pt x="894" y="6425"/>
                      <a:pt x="1703" y="6785"/>
                      <a:pt x="2590" y="6785"/>
                    </a:cubicBezTo>
                    <a:cubicBezTo>
                      <a:pt x="3410" y="6785"/>
                      <a:pt x="4297" y="6478"/>
                      <a:pt x="4925" y="5981"/>
                    </a:cubicBezTo>
                    <a:lnTo>
                      <a:pt x="5593" y="237"/>
                    </a:lnTo>
                    <a:cubicBezTo>
                      <a:pt x="5593" y="237"/>
                      <a:pt x="5075" y="0"/>
                      <a:pt x="4327" y="0"/>
                    </a:cubicBezTo>
                    <a:close/>
                  </a:path>
                </a:pathLst>
              </a:custGeom>
              <a:solidFill>
                <a:srgbClr val="F5B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5"/>
              <p:cNvSpPr/>
              <p:nvPr/>
            </p:nvSpPr>
            <p:spPr>
              <a:xfrm>
                <a:off x="4125375" y="2689825"/>
                <a:ext cx="139850" cy="190750"/>
              </a:xfrm>
              <a:custGeom>
                <a:rect b="b" l="l" r="r" t="t"/>
                <a:pathLst>
                  <a:path extrusionOk="0" fill="none" h="7630" w="5594">
                    <a:moveTo>
                      <a:pt x="5593" y="639"/>
                    </a:moveTo>
                    <a:cubicBezTo>
                      <a:pt x="5593" y="639"/>
                      <a:pt x="4195" y="0"/>
                      <a:pt x="2675" y="821"/>
                    </a:cubicBezTo>
                    <a:cubicBezTo>
                      <a:pt x="1156" y="1642"/>
                      <a:pt x="1" y="4286"/>
                      <a:pt x="578" y="5958"/>
                    </a:cubicBezTo>
                    <a:cubicBezTo>
                      <a:pt x="1186" y="7630"/>
                      <a:pt x="3618" y="7417"/>
                      <a:pt x="4925" y="6383"/>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5"/>
              <p:cNvSpPr/>
              <p:nvPr/>
            </p:nvSpPr>
            <p:spPr>
              <a:xfrm>
                <a:off x="4263675" y="2729325"/>
                <a:ext cx="60050" cy="67675"/>
              </a:xfrm>
              <a:custGeom>
                <a:rect b="b" l="l" r="r" t="t"/>
                <a:pathLst>
                  <a:path extrusionOk="0" fill="none" h="2707" w="2402">
                    <a:moveTo>
                      <a:pt x="61" y="578"/>
                    </a:moveTo>
                    <a:cubicBezTo>
                      <a:pt x="1" y="548"/>
                      <a:pt x="244" y="1"/>
                      <a:pt x="1065" y="92"/>
                    </a:cubicBezTo>
                    <a:cubicBezTo>
                      <a:pt x="1855" y="183"/>
                      <a:pt x="2402" y="882"/>
                      <a:pt x="1976" y="1794"/>
                    </a:cubicBezTo>
                    <a:cubicBezTo>
                      <a:pt x="1581" y="2706"/>
                      <a:pt x="426" y="2554"/>
                      <a:pt x="426" y="2554"/>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5"/>
              <p:cNvSpPr/>
              <p:nvPr/>
            </p:nvSpPr>
            <p:spPr>
              <a:xfrm>
                <a:off x="4138300" y="2740725"/>
                <a:ext cx="50925" cy="30425"/>
              </a:xfrm>
              <a:custGeom>
                <a:rect b="b" l="l" r="r" t="t"/>
                <a:pathLst>
                  <a:path extrusionOk="0" fill="none" h="1217" w="2037">
                    <a:moveTo>
                      <a:pt x="2037" y="1"/>
                    </a:moveTo>
                    <a:cubicBezTo>
                      <a:pt x="1976" y="1"/>
                      <a:pt x="0" y="1217"/>
                      <a:pt x="0" y="1217"/>
                    </a:cubicBezTo>
                    <a:lnTo>
                      <a:pt x="1490" y="1125"/>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5"/>
              <p:cNvSpPr/>
              <p:nvPr/>
            </p:nvSpPr>
            <p:spPr>
              <a:xfrm>
                <a:off x="4211250" y="2738450"/>
                <a:ext cx="8375" cy="7625"/>
              </a:xfrm>
              <a:custGeom>
                <a:rect b="b" l="l" r="r" t="t"/>
                <a:pathLst>
                  <a:path extrusionOk="0" h="305" w="335">
                    <a:moveTo>
                      <a:pt x="152" y="1"/>
                    </a:moveTo>
                    <a:cubicBezTo>
                      <a:pt x="61" y="1"/>
                      <a:pt x="0" y="61"/>
                      <a:pt x="0" y="153"/>
                    </a:cubicBezTo>
                    <a:cubicBezTo>
                      <a:pt x="0" y="244"/>
                      <a:pt x="61" y="305"/>
                      <a:pt x="152" y="305"/>
                    </a:cubicBezTo>
                    <a:cubicBezTo>
                      <a:pt x="244" y="305"/>
                      <a:pt x="335" y="244"/>
                      <a:pt x="335" y="153"/>
                    </a:cubicBezTo>
                    <a:cubicBezTo>
                      <a:pt x="335" y="61"/>
                      <a:pt x="244" y="1"/>
                      <a:pt x="152" y="1"/>
                    </a:cubicBezTo>
                    <a:close/>
                  </a:path>
                </a:pathLst>
              </a:custGeom>
              <a:solidFill>
                <a:srgbClr val="000000"/>
              </a:solidFill>
              <a:ln cap="rnd" cmpd="sng" w="3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5"/>
              <p:cNvSpPr/>
              <p:nvPr/>
            </p:nvSpPr>
            <p:spPr>
              <a:xfrm>
                <a:off x="4177800" y="27293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rgbClr val="000000"/>
              </a:solidFill>
              <a:ln cap="rnd" cmpd="sng" w="3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5"/>
              <p:cNvSpPr/>
              <p:nvPr/>
            </p:nvSpPr>
            <p:spPr>
              <a:xfrm>
                <a:off x="4186925" y="2715650"/>
                <a:ext cx="12200" cy="25"/>
              </a:xfrm>
              <a:custGeom>
                <a:rect b="b" l="l" r="r" t="t"/>
                <a:pathLst>
                  <a:path extrusionOk="0" h="1" w="488">
                    <a:moveTo>
                      <a:pt x="1" y="1"/>
                    </a:moveTo>
                    <a:lnTo>
                      <a:pt x="487" y="1"/>
                    </a:lnTo>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5"/>
              <p:cNvSpPr/>
              <p:nvPr/>
            </p:nvSpPr>
            <p:spPr>
              <a:xfrm>
                <a:off x="4186925" y="2715650"/>
                <a:ext cx="12200" cy="25"/>
              </a:xfrm>
              <a:custGeom>
                <a:rect b="b" l="l" r="r" t="t"/>
                <a:pathLst>
                  <a:path extrusionOk="0" fill="none" h="1" w="488">
                    <a:moveTo>
                      <a:pt x="1" y="1"/>
                    </a:moveTo>
                    <a:lnTo>
                      <a:pt x="487" y="1"/>
                    </a:lnTo>
                  </a:path>
                </a:pathLst>
              </a:custGeom>
              <a:noFill/>
              <a:ln cap="rnd" cmpd="sng" w="3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5"/>
              <p:cNvSpPr/>
              <p:nvPr/>
            </p:nvSpPr>
            <p:spPr>
              <a:xfrm>
                <a:off x="4223400" y="2717175"/>
                <a:ext cx="12950" cy="10675"/>
              </a:xfrm>
              <a:custGeom>
                <a:rect b="b" l="l" r="r" t="t"/>
                <a:pathLst>
                  <a:path extrusionOk="0" h="427" w="518">
                    <a:moveTo>
                      <a:pt x="1" y="0"/>
                    </a:moveTo>
                    <a:lnTo>
                      <a:pt x="517" y="426"/>
                    </a:lnTo>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5"/>
              <p:cNvSpPr/>
              <p:nvPr/>
            </p:nvSpPr>
            <p:spPr>
              <a:xfrm>
                <a:off x="4223400" y="2717175"/>
                <a:ext cx="12950" cy="10675"/>
              </a:xfrm>
              <a:custGeom>
                <a:rect b="b" l="l" r="r" t="t"/>
                <a:pathLst>
                  <a:path extrusionOk="0" fill="none" h="427" w="518">
                    <a:moveTo>
                      <a:pt x="1" y="0"/>
                    </a:moveTo>
                    <a:lnTo>
                      <a:pt x="517" y="426"/>
                    </a:lnTo>
                  </a:path>
                </a:pathLst>
              </a:custGeom>
              <a:noFill/>
              <a:ln cap="rnd" cmpd="sng" w="3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5"/>
              <p:cNvSpPr/>
              <p:nvPr/>
            </p:nvSpPr>
            <p:spPr>
              <a:xfrm>
                <a:off x="4155025" y="2780250"/>
                <a:ext cx="57775" cy="45175"/>
              </a:xfrm>
              <a:custGeom>
                <a:rect b="b" l="l" r="r" t="t"/>
                <a:pathLst>
                  <a:path extrusionOk="0" h="1807" w="2311">
                    <a:moveTo>
                      <a:pt x="2158" y="0"/>
                    </a:moveTo>
                    <a:lnTo>
                      <a:pt x="0" y="699"/>
                    </a:lnTo>
                    <a:cubicBezTo>
                      <a:pt x="0" y="699"/>
                      <a:pt x="27" y="1807"/>
                      <a:pt x="896" y="1807"/>
                    </a:cubicBezTo>
                    <a:cubicBezTo>
                      <a:pt x="948" y="1807"/>
                      <a:pt x="1005" y="1802"/>
                      <a:pt x="1064" y="1794"/>
                    </a:cubicBezTo>
                    <a:cubicBezTo>
                      <a:pt x="2128" y="1611"/>
                      <a:pt x="2310" y="456"/>
                      <a:pt x="2158" y="0"/>
                    </a:cubicBezTo>
                    <a:close/>
                  </a:path>
                </a:pathLst>
              </a:custGeom>
              <a:solidFill>
                <a:srgbClr val="000000"/>
              </a:solidFill>
              <a:ln cap="rnd" cmpd="sng" w="3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5"/>
              <p:cNvSpPr/>
              <p:nvPr/>
            </p:nvSpPr>
            <p:spPr>
              <a:xfrm>
                <a:off x="4160325" y="2784800"/>
                <a:ext cx="40300" cy="18150"/>
              </a:xfrm>
              <a:custGeom>
                <a:rect b="b" l="l" r="r" t="t"/>
                <a:pathLst>
                  <a:path extrusionOk="0" h="726" w="1612">
                    <a:moveTo>
                      <a:pt x="1612" y="1"/>
                    </a:moveTo>
                    <a:lnTo>
                      <a:pt x="1" y="609"/>
                    </a:lnTo>
                    <a:cubicBezTo>
                      <a:pt x="1" y="609"/>
                      <a:pt x="312" y="725"/>
                      <a:pt x="639" y="725"/>
                    </a:cubicBezTo>
                    <a:cubicBezTo>
                      <a:pt x="721" y="725"/>
                      <a:pt x="803" y="718"/>
                      <a:pt x="882" y="700"/>
                    </a:cubicBezTo>
                    <a:cubicBezTo>
                      <a:pt x="1308" y="639"/>
                      <a:pt x="1612" y="1"/>
                      <a:pt x="1612" y="1"/>
                    </a:cubicBezTo>
                    <a:close/>
                  </a:path>
                </a:pathLst>
              </a:custGeom>
              <a:solidFill>
                <a:srgbClr val="FFFFFF"/>
              </a:solidFill>
              <a:ln cap="rnd" cmpd="sng" w="3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5"/>
              <p:cNvSpPr/>
              <p:nvPr/>
            </p:nvSpPr>
            <p:spPr>
              <a:xfrm>
                <a:off x="4193775" y="2749850"/>
                <a:ext cx="24325" cy="24350"/>
              </a:xfrm>
              <a:custGeom>
                <a:rect b="b" l="l" r="r" t="t"/>
                <a:pathLst>
                  <a:path extrusionOk="0" h="974" w="973">
                    <a:moveTo>
                      <a:pt x="487" y="0"/>
                    </a:moveTo>
                    <a:cubicBezTo>
                      <a:pt x="213" y="0"/>
                      <a:pt x="0" y="244"/>
                      <a:pt x="0" y="487"/>
                    </a:cubicBezTo>
                    <a:cubicBezTo>
                      <a:pt x="0" y="760"/>
                      <a:pt x="213" y="973"/>
                      <a:pt x="487" y="973"/>
                    </a:cubicBezTo>
                    <a:cubicBezTo>
                      <a:pt x="760" y="973"/>
                      <a:pt x="973" y="760"/>
                      <a:pt x="973" y="487"/>
                    </a:cubicBezTo>
                    <a:cubicBezTo>
                      <a:pt x="973" y="244"/>
                      <a:pt x="760" y="0"/>
                      <a:pt x="4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5"/>
              <p:cNvSpPr/>
              <p:nvPr/>
            </p:nvSpPr>
            <p:spPr>
              <a:xfrm>
                <a:off x="4227975" y="2850925"/>
                <a:ext cx="18250" cy="30425"/>
              </a:xfrm>
              <a:custGeom>
                <a:rect b="b" l="l" r="r" t="t"/>
                <a:pathLst>
                  <a:path extrusionOk="0" h="1217" w="730">
                    <a:moveTo>
                      <a:pt x="730" y="0"/>
                    </a:moveTo>
                    <a:lnTo>
                      <a:pt x="0" y="395"/>
                    </a:lnTo>
                    <a:cubicBezTo>
                      <a:pt x="0" y="395"/>
                      <a:pt x="182" y="1186"/>
                      <a:pt x="213" y="1216"/>
                    </a:cubicBezTo>
                    <a:cubicBezTo>
                      <a:pt x="213" y="1216"/>
                      <a:pt x="213" y="1216"/>
                      <a:pt x="213" y="1216"/>
                    </a:cubicBezTo>
                    <a:cubicBezTo>
                      <a:pt x="225" y="1216"/>
                      <a:pt x="730" y="0"/>
                      <a:pt x="730" y="0"/>
                    </a:cubicBezTo>
                    <a:close/>
                  </a:path>
                </a:pathLst>
              </a:custGeom>
              <a:solidFill>
                <a:srgbClr val="000000"/>
              </a:solidFill>
              <a:ln cap="rnd" cmpd="sng" w="3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5"/>
              <p:cNvSpPr/>
              <p:nvPr/>
            </p:nvSpPr>
            <p:spPr>
              <a:xfrm>
                <a:off x="4211250" y="2669050"/>
                <a:ext cx="142875" cy="148450"/>
              </a:xfrm>
              <a:custGeom>
                <a:rect b="b" l="l" r="r" t="t"/>
                <a:pathLst>
                  <a:path extrusionOk="0" h="5938" w="5715">
                    <a:moveTo>
                      <a:pt x="1434" y="0"/>
                    </a:moveTo>
                    <a:cubicBezTo>
                      <a:pt x="1277" y="0"/>
                      <a:pt x="1107" y="41"/>
                      <a:pt x="912" y="132"/>
                    </a:cubicBezTo>
                    <a:cubicBezTo>
                      <a:pt x="0" y="558"/>
                      <a:pt x="61" y="1348"/>
                      <a:pt x="61" y="1348"/>
                    </a:cubicBezTo>
                    <a:lnTo>
                      <a:pt x="1095" y="1226"/>
                    </a:lnTo>
                    <a:cubicBezTo>
                      <a:pt x="1095" y="1226"/>
                      <a:pt x="1155" y="1956"/>
                      <a:pt x="1399" y="2260"/>
                    </a:cubicBezTo>
                    <a:cubicBezTo>
                      <a:pt x="1672" y="2594"/>
                      <a:pt x="2280" y="2777"/>
                      <a:pt x="2280" y="2777"/>
                    </a:cubicBezTo>
                    <a:cubicBezTo>
                      <a:pt x="2280" y="2777"/>
                      <a:pt x="2645" y="2480"/>
                      <a:pt x="3218" y="2480"/>
                    </a:cubicBezTo>
                    <a:cubicBezTo>
                      <a:pt x="3306" y="2480"/>
                      <a:pt x="3399" y="2487"/>
                      <a:pt x="3496" y="2503"/>
                    </a:cubicBezTo>
                    <a:cubicBezTo>
                      <a:pt x="4195" y="2594"/>
                      <a:pt x="4469" y="3597"/>
                      <a:pt x="4134" y="4084"/>
                    </a:cubicBezTo>
                    <a:cubicBezTo>
                      <a:pt x="3800" y="4600"/>
                      <a:pt x="3648" y="4722"/>
                      <a:pt x="3648" y="4722"/>
                    </a:cubicBezTo>
                    <a:lnTo>
                      <a:pt x="4134" y="5938"/>
                    </a:lnTo>
                    <a:cubicBezTo>
                      <a:pt x="4134" y="5938"/>
                      <a:pt x="5137" y="5299"/>
                      <a:pt x="5441" y="4266"/>
                    </a:cubicBezTo>
                    <a:cubicBezTo>
                      <a:pt x="5715" y="3263"/>
                      <a:pt x="4408" y="2108"/>
                      <a:pt x="3314" y="1226"/>
                    </a:cubicBezTo>
                    <a:cubicBezTo>
                      <a:pt x="2429" y="557"/>
                      <a:pt x="2014" y="0"/>
                      <a:pt x="1434" y="0"/>
                    </a:cubicBezTo>
                    <a:close/>
                  </a:path>
                </a:pathLst>
              </a:custGeom>
              <a:solidFill>
                <a:schemeClr val="accen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5"/>
              <p:cNvSpPr/>
              <p:nvPr/>
            </p:nvSpPr>
            <p:spPr>
              <a:xfrm>
                <a:off x="4236325" y="2922350"/>
                <a:ext cx="231800" cy="274350"/>
              </a:xfrm>
              <a:custGeom>
                <a:rect b="b" l="l" r="r" t="t"/>
                <a:pathLst>
                  <a:path extrusionOk="0" h="10974" w="9272">
                    <a:moveTo>
                      <a:pt x="5198" y="0"/>
                    </a:moveTo>
                    <a:lnTo>
                      <a:pt x="1155" y="2128"/>
                    </a:lnTo>
                    <a:lnTo>
                      <a:pt x="1581" y="4043"/>
                    </a:lnTo>
                    <a:lnTo>
                      <a:pt x="0" y="5350"/>
                    </a:lnTo>
                    <a:lnTo>
                      <a:pt x="7934" y="10973"/>
                    </a:lnTo>
                    <a:lnTo>
                      <a:pt x="9271" y="1095"/>
                    </a:lnTo>
                    <a:lnTo>
                      <a:pt x="7052" y="1915"/>
                    </a:lnTo>
                    <a:lnTo>
                      <a:pt x="5198" y="0"/>
                    </a:lnTo>
                    <a:close/>
                  </a:path>
                </a:pathLst>
              </a:custGeom>
              <a:solidFill>
                <a:srgbClr val="F0FDFF"/>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5"/>
              <p:cNvSpPr/>
              <p:nvPr/>
            </p:nvSpPr>
            <p:spPr>
              <a:xfrm>
                <a:off x="4320675" y="2961100"/>
                <a:ext cx="105650" cy="230275"/>
              </a:xfrm>
              <a:custGeom>
                <a:rect b="b" l="l" r="r" t="t"/>
                <a:pathLst>
                  <a:path extrusionOk="0" h="9211" w="4226">
                    <a:moveTo>
                      <a:pt x="152" y="0"/>
                    </a:moveTo>
                    <a:lnTo>
                      <a:pt x="0" y="1733"/>
                    </a:lnTo>
                    <a:lnTo>
                      <a:pt x="1095" y="1976"/>
                    </a:lnTo>
                    <a:lnTo>
                      <a:pt x="1824" y="7447"/>
                    </a:lnTo>
                    <a:lnTo>
                      <a:pt x="4225" y="9210"/>
                    </a:lnTo>
                    <a:lnTo>
                      <a:pt x="1520" y="1946"/>
                    </a:lnTo>
                    <a:lnTo>
                      <a:pt x="1824" y="1004"/>
                    </a:lnTo>
                    <a:lnTo>
                      <a:pt x="152" y="0"/>
                    </a:lnTo>
                    <a:close/>
                  </a:path>
                </a:pathLst>
              </a:custGeom>
              <a:solidFill>
                <a:srgbClr val="000000"/>
              </a:solidFill>
              <a:ln cap="rnd" cmpd="sng" w="3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5"/>
              <p:cNvSpPr/>
              <p:nvPr/>
            </p:nvSpPr>
            <p:spPr>
              <a:xfrm>
                <a:off x="3763675" y="2445125"/>
                <a:ext cx="1419500" cy="1092000"/>
              </a:xfrm>
              <a:custGeom>
                <a:rect b="b" l="l" r="r" t="t"/>
                <a:pathLst>
                  <a:path extrusionOk="0" h="43680" w="56780">
                    <a:moveTo>
                      <a:pt x="46050" y="1"/>
                    </a:moveTo>
                    <a:lnTo>
                      <a:pt x="42797" y="4469"/>
                    </a:lnTo>
                    <a:lnTo>
                      <a:pt x="46597" y="15199"/>
                    </a:lnTo>
                    <a:cubicBezTo>
                      <a:pt x="46597" y="15199"/>
                      <a:pt x="36080" y="17387"/>
                      <a:pt x="35411" y="17448"/>
                    </a:cubicBezTo>
                    <a:cubicBezTo>
                      <a:pt x="34712" y="17539"/>
                      <a:pt x="28177" y="20184"/>
                      <a:pt x="28177" y="20184"/>
                    </a:cubicBezTo>
                    <a:lnTo>
                      <a:pt x="26536" y="29849"/>
                    </a:lnTo>
                    <a:lnTo>
                      <a:pt x="18906" y="24439"/>
                    </a:lnTo>
                    <a:lnTo>
                      <a:pt x="8450" y="29545"/>
                    </a:lnTo>
                    <a:lnTo>
                      <a:pt x="3405" y="23436"/>
                    </a:lnTo>
                    <a:lnTo>
                      <a:pt x="0" y="27235"/>
                    </a:lnTo>
                    <a:cubicBezTo>
                      <a:pt x="0" y="27235"/>
                      <a:pt x="1216" y="36597"/>
                      <a:pt x="1794" y="37357"/>
                    </a:cubicBezTo>
                    <a:cubicBezTo>
                      <a:pt x="2371" y="38147"/>
                      <a:pt x="14894" y="38664"/>
                      <a:pt x="14894" y="38664"/>
                    </a:cubicBezTo>
                    <a:cubicBezTo>
                      <a:pt x="14894" y="38664"/>
                      <a:pt x="14712" y="40001"/>
                      <a:pt x="14621" y="40579"/>
                    </a:cubicBezTo>
                    <a:cubicBezTo>
                      <a:pt x="14560" y="41156"/>
                      <a:pt x="13982" y="42646"/>
                      <a:pt x="13982" y="42646"/>
                    </a:cubicBezTo>
                    <a:lnTo>
                      <a:pt x="26505" y="43679"/>
                    </a:lnTo>
                    <a:lnTo>
                      <a:pt x="27083" y="40397"/>
                    </a:lnTo>
                    <a:lnTo>
                      <a:pt x="27843" y="43679"/>
                    </a:lnTo>
                    <a:lnTo>
                      <a:pt x="43345" y="43315"/>
                    </a:lnTo>
                    <a:lnTo>
                      <a:pt x="40639" y="31248"/>
                    </a:lnTo>
                    <a:cubicBezTo>
                      <a:pt x="40639" y="31248"/>
                      <a:pt x="53406" y="18025"/>
                      <a:pt x="55077" y="16080"/>
                    </a:cubicBezTo>
                    <a:cubicBezTo>
                      <a:pt x="56779" y="14135"/>
                      <a:pt x="55412" y="12676"/>
                      <a:pt x="55412" y="12676"/>
                    </a:cubicBezTo>
                    <a:lnTo>
                      <a:pt x="46050" y="1"/>
                    </a:ln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5"/>
              <p:cNvSpPr/>
              <p:nvPr/>
            </p:nvSpPr>
            <p:spPr>
              <a:xfrm>
                <a:off x="4699100" y="2960350"/>
                <a:ext cx="115525" cy="265975"/>
              </a:xfrm>
              <a:custGeom>
                <a:rect b="b" l="l" r="r" t="t"/>
                <a:pathLst>
                  <a:path extrusionOk="0" fill="none" h="10639" w="4621">
                    <a:moveTo>
                      <a:pt x="3222" y="10639"/>
                    </a:moveTo>
                    <a:cubicBezTo>
                      <a:pt x="3222" y="10639"/>
                      <a:pt x="0" y="91"/>
                      <a:pt x="274" y="30"/>
                    </a:cubicBezTo>
                    <a:cubicBezTo>
                      <a:pt x="578" y="0"/>
                      <a:pt x="1216" y="1824"/>
                      <a:pt x="1216" y="1824"/>
                    </a:cubicBezTo>
                    <a:lnTo>
                      <a:pt x="3861" y="9970"/>
                    </a:lnTo>
                    <a:lnTo>
                      <a:pt x="4621" y="2766"/>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5"/>
              <p:cNvSpPr/>
              <p:nvPr/>
            </p:nvSpPr>
            <p:spPr>
              <a:xfrm>
                <a:off x="4083575" y="3169300"/>
                <a:ext cx="52475" cy="242450"/>
              </a:xfrm>
              <a:custGeom>
                <a:rect b="b" l="l" r="r" t="t"/>
                <a:pathLst>
                  <a:path extrusionOk="0" fill="none" h="9698" w="2099">
                    <a:moveTo>
                      <a:pt x="2098" y="9697"/>
                    </a:moveTo>
                    <a:cubicBezTo>
                      <a:pt x="2098" y="9697"/>
                      <a:pt x="1612" y="1"/>
                      <a:pt x="1247" y="1"/>
                    </a:cubicBezTo>
                    <a:cubicBezTo>
                      <a:pt x="882" y="1"/>
                      <a:pt x="730" y="1885"/>
                      <a:pt x="730" y="1885"/>
                    </a:cubicBezTo>
                    <a:lnTo>
                      <a:pt x="1095" y="8694"/>
                    </a:lnTo>
                    <a:lnTo>
                      <a:pt x="1" y="6293"/>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5"/>
              <p:cNvSpPr/>
              <p:nvPr/>
            </p:nvSpPr>
            <p:spPr>
              <a:xfrm>
                <a:off x="4426300" y="2940575"/>
                <a:ext cx="117050" cy="509925"/>
              </a:xfrm>
              <a:custGeom>
                <a:rect b="b" l="l" r="r" t="t"/>
                <a:pathLst>
                  <a:path extrusionOk="0" fill="none" h="20397" w="4682">
                    <a:moveTo>
                      <a:pt x="2554" y="1"/>
                    </a:moveTo>
                    <a:lnTo>
                      <a:pt x="4681" y="6141"/>
                    </a:lnTo>
                    <a:lnTo>
                      <a:pt x="517" y="20396"/>
                    </a:lnTo>
                    <a:lnTo>
                      <a:pt x="0" y="10031"/>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5"/>
              <p:cNvSpPr/>
              <p:nvPr/>
            </p:nvSpPr>
            <p:spPr>
              <a:xfrm>
                <a:off x="4205925" y="3071275"/>
                <a:ext cx="224950" cy="209750"/>
              </a:xfrm>
              <a:custGeom>
                <a:rect b="b" l="l" r="r" t="t"/>
                <a:pathLst>
                  <a:path extrusionOk="0" fill="none" h="8390" w="8998">
                    <a:moveTo>
                      <a:pt x="1" y="1"/>
                    </a:moveTo>
                    <a:lnTo>
                      <a:pt x="2675" y="4469"/>
                    </a:lnTo>
                    <a:lnTo>
                      <a:pt x="8998" y="8390"/>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5"/>
              <p:cNvSpPr/>
              <p:nvPr/>
            </p:nvSpPr>
            <p:spPr>
              <a:xfrm>
                <a:off x="4727125" y="2200650"/>
                <a:ext cx="167975" cy="307025"/>
              </a:xfrm>
              <a:custGeom>
                <a:rect b="b" l="l" r="r" t="t"/>
                <a:pathLst>
                  <a:path extrusionOk="0" h="12281" w="6719">
                    <a:moveTo>
                      <a:pt x="3527" y="0"/>
                    </a:moveTo>
                    <a:lnTo>
                      <a:pt x="1369" y="4316"/>
                    </a:lnTo>
                    <a:cubicBezTo>
                      <a:pt x="1369" y="4316"/>
                      <a:pt x="882" y="3921"/>
                      <a:pt x="822" y="3769"/>
                    </a:cubicBezTo>
                    <a:cubicBezTo>
                      <a:pt x="794" y="3603"/>
                      <a:pt x="237" y="3210"/>
                      <a:pt x="161" y="3210"/>
                    </a:cubicBezTo>
                    <a:cubicBezTo>
                      <a:pt x="153" y="3210"/>
                      <a:pt x="150" y="3214"/>
                      <a:pt x="153" y="3222"/>
                    </a:cubicBezTo>
                    <a:cubicBezTo>
                      <a:pt x="153" y="3344"/>
                      <a:pt x="1" y="5137"/>
                      <a:pt x="153" y="5319"/>
                    </a:cubicBezTo>
                    <a:cubicBezTo>
                      <a:pt x="274" y="5502"/>
                      <a:pt x="2189" y="6231"/>
                      <a:pt x="2189" y="6231"/>
                    </a:cubicBezTo>
                    <a:lnTo>
                      <a:pt x="4408" y="12280"/>
                    </a:lnTo>
                    <a:lnTo>
                      <a:pt x="6718" y="8906"/>
                    </a:lnTo>
                    <a:lnTo>
                      <a:pt x="3831" y="4195"/>
                    </a:lnTo>
                    <a:cubicBezTo>
                      <a:pt x="3831" y="4195"/>
                      <a:pt x="3892" y="1459"/>
                      <a:pt x="3922" y="1216"/>
                    </a:cubicBezTo>
                    <a:cubicBezTo>
                      <a:pt x="3952" y="973"/>
                      <a:pt x="3527" y="0"/>
                      <a:pt x="3527" y="0"/>
                    </a:cubicBez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5"/>
              <p:cNvSpPr/>
              <p:nvPr/>
            </p:nvSpPr>
            <p:spPr>
              <a:xfrm>
                <a:off x="3625375" y="2896300"/>
                <a:ext cx="218875" cy="222875"/>
              </a:xfrm>
              <a:custGeom>
                <a:rect b="b" l="l" r="r" t="t"/>
                <a:pathLst>
                  <a:path extrusionOk="0" h="8915" w="8755">
                    <a:moveTo>
                      <a:pt x="3702" y="0"/>
                    </a:moveTo>
                    <a:cubicBezTo>
                      <a:pt x="3541" y="0"/>
                      <a:pt x="3654" y="596"/>
                      <a:pt x="3739" y="738"/>
                    </a:cubicBezTo>
                    <a:cubicBezTo>
                      <a:pt x="3861" y="921"/>
                      <a:pt x="5289" y="1559"/>
                      <a:pt x="5289" y="1559"/>
                    </a:cubicBezTo>
                    <a:lnTo>
                      <a:pt x="0" y="4629"/>
                    </a:lnTo>
                    <a:cubicBezTo>
                      <a:pt x="0" y="4629"/>
                      <a:pt x="395" y="5115"/>
                      <a:pt x="669" y="5115"/>
                    </a:cubicBezTo>
                    <a:cubicBezTo>
                      <a:pt x="973" y="5115"/>
                      <a:pt x="4681" y="5085"/>
                      <a:pt x="4681" y="5085"/>
                    </a:cubicBezTo>
                    <a:lnTo>
                      <a:pt x="5745" y="8915"/>
                    </a:lnTo>
                    <a:lnTo>
                      <a:pt x="8754" y="5602"/>
                    </a:lnTo>
                    <a:lnTo>
                      <a:pt x="7356" y="1225"/>
                    </a:lnTo>
                    <a:cubicBezTo>
                      <a:pt x="7356" y="1225"/>
                      <a:pt x="3952" y="130"/>
                      <a:pt x="3739" y="9"/>
                    </a:cubicBezTo>
                    <a:cubicBezTo>
                      <a:pt x="3725" y="3"/>
                      <a:pt x="3713" y="0"/>
                      <a:pt x="3702" y="0"/>
                    </a:cubicBezTo>
                    <a:close/>
                  </a:path>
                </a:pathLst>
              </a:custGeom>
              <a:solidFill>
                <a:srgbClr val="F5B8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5"/>
              <p:cNvSpPr/>
              <p:nvPr/>
            </p:nvSpPr>
            <p:spPr>
              <a:xfrm>
                <a:off x="4831325" y="2372950"/>
                <a:ext cx="54725" cy="114775"/>
              </a:xfrm>
              <a:custGeom>
                <a:rect b="b" l="l" r="r" t="t"/>
                <a:pathLst>
                  <a:path extrusionOk="0" h="4591" w="2189">
                    <a:moveTo>
                      <a:pt x="1550" y="0"/>
                    </a:moveTo>
                    <a:lnTo>
                      <a:pt x="0" y="4590"/>
                    </a:lnTo>
                    <a:lnTo>
                      <a:pt x="2189" y="1338"/>
                    </a:lnTo>
                    <a:lnTo>
                      <a:pt x="2189" y="1064"/>
                    </a:lnTo>
                    <a:lnTo>
                      <a:pt x="1550" y="0"/>
                    </a:lnTo>
                    <a:close/>
                  </a:path>
                </a:pathLst>
              </a:custGeom>
              <a:solidFill>
                <a:srgbClr val="000000"/>
              </a:solidFill>
              <a:ln cap="rnd" cmpd="sng" w="3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5"/>
              <p:cNvSpPr/>
              <p:nvPr/>
            </p:nvSpPr>
            <p:spPr>
              <a:xfrm>
                <a:off x="3765950" y="3007450"/>
                <a:ext cx="78300" cy="111725"/>
              </a:xfrm>
              <a:custGeom>
                <a:rect b="b" l="l" r="r" t="t"/>
                <a:pathLst>
                  <a:path extrusionOk="0" h="4469" w="3132">
                    <a:moveTo>
                      <a:pt x="2767" y="1"/>
                    </a:moveTo>
                    <a:lnTo>
                      <a:pt x="0" y="3922"/>
                    </a:lnTo>
                    <a:lnTo>
                      <a:pt x="152" y="4469"/>
                    </a:lnTo>
                    <a:lnTo>
                      <a:pt x="3131" y="1156"/>
                    </a:lnTo>
                    <a:lnTo>
                      <a:pt x="2767" y="1"/>
                    </a:lnTo>
                    <a:close/>
                  </a:path>
                </a:pathLst>
              </a:custGeom>
              <a:solidFill>
                <a:srgbClr val="000000"/>
              </a:solidFill>
              <a:ln cap="rnd" cmpd="sng" w="3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5"/>
              <p:cNvSpPr/>
              <p:nvPr/>
            </p:nvSpPr>
            <p:spPr>
              <a:xfrm>
                <a:off x="5240150" y="4241525"/>
                <a:ext cx="180875" cy="148950"/>
              </a:xfrm>
              <a:custGeom>
                <a:rect b="b" l="l" r="r" t="t"/>
                <a:pathLst>
                  <a:path extrusionOk="0" h="5958" w="7235">
                    <a:moveTo>
                      <a:pt x="1976" y="0"/>
                    </a:moveTo>
                    <a:lnTo>
                      <a:pt x="0" y="3100"/>
                    </a:lnTo>
                    <a:lnTo>
                      <a:pt x="4924" y="5958"/>
                    </a:lnTo>
                    <a:cubicBezTo>
                      <a:pt x="4924" y="5958"/>
                      <a:pt x="5380" y="5836"/>
                      <a:pt x="5593" y="5714"/>
                    </a:cubicBezTo>
                    <a:cubicBezTo>
                      <a:pt x="5775" y="5593"/>
                      <a:pt x="7234" y="3982"/>
                      <a:pt x="7234" y="3982"/>
                    </a:cubicBezTo>
                    <a:lnTo>
                      <a:pt x="1976" y="0"/>
                    </a:lnTo>
                    <a:close/>
                  </a:path>
                </a:pathLst>
              </a:custGeom>
              <a:solidFill>
                <a:srgbClr val="F5B8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5"/>
              <p:cNvSpPr/>
              <p:nvPr/>
            </p:nvSpPr>
            <p:spPr>
              <a:xfrm>
                <a:off x="3957450" y="4467200"/>
                <a:ext cx="78275" cy="43350"/>
              </a:xfrm>
              <a:custGeom>
                <a:rect b="b" l="l" r="r" t="t"/>
                <a:pathLst>
                  <a:path extrusionOk="0" h="1734" w="3131">
                    <a:moveTo>
                      <a:pt x="2918" y="0"/>
                    </a:moveTo>
                    <a:lnTo>
                      <a:pt x="0" y="487"/>
                    </a:lnTo>
                    <a:lnTo>
                      <a:pt x="0" y="1733"/>
                    </a:lnTo>
                    <a:lnTo>
                      <a:pt x="3131" y="1733"/>
                    </a:lnTo>
                    <a:lnTo>
                      <a:pt x="2918" y="0"/>
                    </a:lnTo>
                    <a:close/>
                  </a:path>
                </a:pathLst>
              </a:custGeom>
              <a:solidFill>
                <a:srgbClr val="F5B8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5"/>
              <p:cNvSpPr/>
              <p:nvPr/>
            </p:nvSpPr>
            <p:spPr>
              <a:xfrm>
                <a:off x="5246975" y="4341050"/>
                <a:ext cx="229525" cy="202175"/>
              </a:xfrm>
              <a:custGeom>
                <a:rect b="b" l="l" r="r" t="t"/>
                <a:pathLst>
                  <a:path extrusionOk="0" h="8087" w="9181">
                    <a:moveTo>
                      <a:pt x="6961" y="1"/>
                    </a:moveTo>
                    <a:lnTo>
                      <a:pt x="4651" y="2007"/>
                    </a:lnTo>
                    <a:lnTo>
                      <a:pt x="4165" y="4895"/>
                    </a:lnTo>
                    <a:cubicBezTo>
                      <a:pt x="4165" y="4895"/>
                      <a:pt x="2128" y="5806"/>
                      <a:pt x="1308" y="6141"/>
                    </a:cubicBezTo>
                    <a:cubicBezTo>
                      <a:pt x="487" y="6505"/>
                      <a:pt x="1" y="8086"/>
                      <a:pt x="1" y="8086"/>
                    </a:cubicBezTo>
                    <a:lnTo>
                      <a:pt x="4560" y="8086"/>
                    </a:lnTo>
                    <a:lnTo>
                      <a:pt x="9180" y="4439"/>
                    </a:lnTo>
                    <a:cubicBezTo>
                      <a:pt x="9180" y="4439"/>
                      <a:pt x="8815" y="1703"/>
                      <a:pt x="8481" y="1247"/>
                    </a:cubicBezTo>
                    <a:cubicBezTo>
                      <a:pt x="8116" y="761"/>
                      <a:pt x="6961" y="1"/>
                      <a:pt x="6961" y="1"/>
                    </a:cubicBezTo>
                    <a:close/>
                  </a:path>
                </a:pathLst>
              </a:custGeom>
              <a:solidFill>
                <a:schemeClr val="dk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5"/>
              <p:cNvSpPr/>
              <p:nvPr/>
            </p:nvSpPr>
            <p:spPr>
              <a:xfrm>
                <a:off x="3787975" y="4510525"/>
                <a:ext cx="251550" cy="98050"/>
              </a:xfrm>
              <a:custGeom>
                <a:rect b="b" l="l" r="r" t="t"/>
                <a:pathLst>
                  <a:path extrusionOk="0" h="3922" w="10062">
                    <a:moveTo>
                      <a:pt x="6779" y="0"/>
                    </a:moveTo>
                    <a:lnTo>
                      <a:pt x="6019" y="1033"/>
                    </a:lnTo>
                    <a:cubicBezTo>
                      <a:pt x="6019" y="1033"/>
                      <a:pt x="1703" y="2006"/>
                      <a:pt x="1460" y="2158"/>
                    </a:cubicBezTo>
                    <a:cubicBezTo>
                      <a:pt x="1247" y="2310"/>
                      <a:pt x="1" y="3921"/>
                      <a:pt x="1" y="3921"/>
                    </a:cubicBezTo>
                    <a:cubicBezTo>
                      <a:pt x="1" y="3921"/>
                      <a:pt x="10062" y="3587"/>
                      <a:pt x="9910" y="3465"/>
                    </a:cubicBezTo>
                    <a:cubicBezTo>
                      <a:pt x="9728" y="3374"/>
                      <a:pt x="9910" y="0"/>
                      <a:pt x="9910" y="0"/>
                    </a:cubicBezTo>
                    <a:close/>
                  </a:path>
                </a:pathLst>
              </a:custGeom>
              <a:solidFill>
                <a:schemeClr val="dk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5"/>
              <p:cNvSpPr/>
              <p:nvPr/>
            </p:nvSpPr>
            <p:spPr>
              <a:xfrm>
                <a:off x="4826000" y="2399550"/>
                <a:ext cx="88925" cy="147425"/>
              </a:xfrm>
              <a:custGeom>
                <a:rect b="b" l="l" r="r" t="t"/>
                <a:pathLst>
                  <a:path extrusionOk="0" h="5897" w="3557">
                    <a:moveTo>
                      <a:pt x="2615" y="0"/>
                    </a:moveTo>
                    <a:lnTo>
                      <a:pt x="1" y="3860"/>
                    </a:lnTo>
                    <a:lnTo>
                      <a:pt x="608" y="5897"/>
                    </a:lnTo>
                    <a:lnTo>
                      <a:pt x="3557" y="1824"/>
                    </a:lnTo>
                    <a:lnTo>
                      <a:pt x="2615" y="0"/>
                    </a:lnTo>
                    <a:close/>
                  </a:path>
                </a:pathLst>
              </a:custGeom>
              <a:solidFill>
                <a:srgbClr val="F0FDFF"/>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25" name="Google Shape;1825;p35"/>
          <p:cNvSpPr txBox="1"/>
          <p:nvPr>
            <p:ph idx="1" type="subTitle"/>
          </p:nvPr>
        </p:nvSpPr>
        <p:spPr>
          <a:xfrm>
            <a:off x="3984650" y="1978500"/>
            <a:ext cx="4633200" cy="1186500"/>
          </a:xfrm>
          <a:prstGeom prst="rect">
            <a:avLst/>
          </a:prstGeom>
        </p:spPr>
        <p:txBody>
          <a:bodyPr anchorCtr="0" anchor="t" bIns="91425" lIns="0" spcFirstLastPara="1" rIns="0" wrap="square" tIns="91425">
            <a:noAutofit/>
          </a:bodyPr>
          <a:lstStyle/>
          <a:p>
            <a:pPr indent="-317500" lvl="0" marL="457200" rtl="0" algn="l">
              <a:spcBef>
                <a:spcPts val="0"/>
              </a:spcBef>
              <a:spcAft>
                <a:spcPts val="0"/>
              </a:spcAft>
              <a:buSzPts val="1400"/>
              <a:buChar char="●"/>
            </a:pPr>
            <a:r>
              <a:rPr lang="en"/>
              <a:t>Simple and convenient - test too good to be true?</a:t>
            </a:r>
            <a:endParaRPr/>
          </a:p>
          <a:p>
            <a:pPr indent="-317500" lvl="0" marL="457200" rtl="0" algn="l">
              <a:spcBef>
                <a:spcPts val="0"/>
              </a:spcBef>
              <a:spcAft>
                <a:spcPts val="0"/>
              </a:spcAft>
              <a:buSzPts val="1400"/>
              <a:buChar char="●"/>
            </a:pPr>
            <a:r>
              <a:rPr lang="en"/>
              <a:t>Widely used to measure a film’s social importance, but test itself is not very human centered </a:t>
            </a:r>
            <a:endParaRPr/>
          </a:p>
          <a:p>
            <a:pPr indent="-317500" lvl="0" marL="457200" rtl="0" algn="l">
              <a:spcBef>
                <a:spcPts val="0"/>
              </a:spcBef>
              <a:spcAft>
                <a:spcPts val="0"/>
              </a:spcAft>
              <a:buSzPts val="1400"/>
              <a:buChar char="●"/>
            </a:pPr>
            <a:r>
              <a:rPr lang="en"/>
              <a:t>Off-screen vs On-screen representation</a:t>
            </a:r>
            <a:endParaRPr/>
          </a:p>
          <a:p>
            <a:pPr indent="0" lvl="0" marL="45720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9" name="Shape 1829"/>
        <p:cNvGrpSpPr/>
        <p:nvPr/>
      </p:nvGrpSpPr>
      <p:grpSpPr>
        <a:xfrm>
          <a:off x="0" y="0"/>
          <a:ext cx="0" cy="0"/>
          <a:chOff x="0" y="0"/>
          <a:chExt cx="0" cy="0"/>
        </a:xfrm>
      </p:grpSpPr>
      <p:sp>
        <p:nvSpPr>
          <p:cNvPr id="1830" name="Google Shape;1830;p36"/>
          <p:cNvSpPr txBox="1"/>
          <p:nvPr>
            <p:ph type="title"/>
          </p:nvPr>
        </p:nvSpPr>
        <p:spPr>
          <a:xfrm>
            <a:off x="612175" y="1568400"/>
            <a:ext cx="4907700" cy="20223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200"/>
              <a:t>1. How are movies performing based on bechdel test, compared to off-screen metrics? </a:t>
            </a:r>
            <a:endParaRPr sz="2200"/>
          </a:p>
          <a:p>
            <a:pPr indent="0" lvl="0" marL="0" rtl="0" algn="l">
              <a:spcBef>
                <a:spcPts val="0"/>
              </a:spcBef>
              <a:spcAft>
                <a:spcPts val="0"/>
              </a:spcAft>
              <a:buNone/>
            </a:pPr>
            <a:r>
              <a:rPr lang="en" sz="2200"/>
              <a:t>2.</a:t>
            </a:r>
            <a:r>
              <a:rPr lang="en" sz="2200"/>
              <a:t> </a:t>
            </a:r>
            <a:r>
              <a:rPr lang="en" sz="2200"/>
              <a:t>What are some prevalent shortcomings of the Bechdel test?</a:t>
            </a:r>
            <a:endParaRPr sz="2200"/>
          </a:p>
          <a:p>
            <a:pPr indent="0" lvl="0" marL="0" rtl="0" algn="l">
              <a:spcBef>
                <a:spcPts val="0"/>
              </a:spcBef>
              <a:spcAft>
                <a:spcPts val="0"/>
              </a:spcAft>
              <a:buNone/>
            </a:pPr>
            <a:r>
              <a:rPr lang="en" sz="2200"/>
              <a:t>3.  what are additional matrics/revisions we can take to better measure  feminism in films and filmmaking?</a:t>
            </a:r>
            <a:endParaRPr sz="2200"/>
          </a:p>
          <a:p>
            <a:pPr indent="0" lvl="0" marL="0" rtl="0" algn="l">
              <a:spcBef>
                <a:spcPts val="0"/>
              </a:spcBef>
              <a:spcAft>
                <a:spcPts val="0"/>
              </a:spcAft>
              <a:buClr>
                <a:srgbClr val="000000"/>
              </a:buClr>
              <a:buSzPts val="1100"/>
              <a:buFont typeface="Arial"/>
              <a:buNone/>
            </a:pPr>
            <a:r>
              <a:t/>
            </a:r>
            <a:endParaRPr sz="2200"/>
          </a:p>
          <a:p>
            <a:pPr indent="0" lvl="0" marL="0" rtl="0" algn="l">
              <a:spcBef>
                <a:spcPts val="0"/>
              </a:spcBef>
              <a:spcAft>
                <a:spcPts val="0"/>
              </a:spcAft>
              <a:buNone/>
            </a:pPr>
            <a:r>
              <a:t/>
            </a:r>
            <a:endParaRPr sz="2200"/>
          </a:p>
        </p:txBody>
      </p:sp>
      <p:sp>
        <p:nvSpPr>
          <p:cNvPr id="1831" name="Google Shape;1831;p36"/>
          <p:cNvSpPr txBox="1"/>
          <p:nvPr>
            <p:ph idx="1" type="subTitle"/>
          </p:nvPr>
        </p:nvSpPr>
        <p:spPr>
          <a:xfrm>
            <a:off x="1601475" y="1090400"/>
            <a:ext cx="2925000" cy="7134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b="1" lang="en">
                <a:solidFill>
                  <a:schemeClr val="accent6"/>
                </a:solidFill>
              </a:rPr>
              <a:t>Research Questions</a:t>
            </a:r>
            <a:endParaRPr b="1">
              <a:solidFill>
                <a:schemeClr val="accent6"/>
              </a:solidFill>
            </a:endParaRPr>
          </a:p>
        </p:txBody>
      </p:sp>
      <p:grpSp>
        <p:nvGrpSpPr>
          <p:cNvPr id="1832" name="Google Shape;1832;p36"/>
          <p:cNvGrpSpPr/>
          <p:nvPr/>
        </p:nvGrpSpPr>
        <p:grpSpPr>
          <a:xfrm>
            <a:off x="5642023" y="947576"/>
            <a:ext cx="2495673" cy="4261521"/>
            <a:chOff x="-3502025" y="231650"/>
            <a:chExt cx="2876525" cy="4911850"/>
          </a:xfrm>
        </p:grpSpPr>
        <p:sp>
          <p:nvSpPr>
            <p:cNvPr id="1833" name="Google Shape;1833;p36"/>
            <p:cNvSpPr/>
            <p:nvPr/>
          </p:nvSpPr>
          <p:spPr>
            <a:xfrm>
              <a:off x="-3023800" y="476575"/>
              <a:ext cx="2378125" cy="2742550"/>
            </a:xfrm>
            <a:custGeom>
              <a:rect b="b" l="l" r="r" t="t"/>
              <a:pathLst>
                <a:path extrusionOk="0" h="109702" w="95125">
                  <a:moveTo>
                    <a:pt x="95125" y="0"/>
                  </a:moveTo>
                  <a:lnTo>
                    <a:pt x="22528" y="1556"/>
                  </a:lnTo>
                  <a:cubicBezTo>
                    <a:pt x="22355" y="2132"/>
                    <a:pt x="22298" y="2478"/>
                    <a:pt x="22298" y="2478"/>
                  </a:cubicBezTo>
                  <a:cubicBezTo>
                    <a:pt x="22298" y="2478"/>
                    <a:pt x="3688" y="58481"/>
                    <a:pt x="3400" y="59402"/>
                  </a:cubicBezTo>
                  <a:lnTo>
                    <a:pt x="0" y="107339"/>
                  </a:lnTo>
                  <a:lnTo>
                    <a:pt x="62975" y="109701"/>
                  </a:lnTo>
                  <a:cubicBezTo>
                    <a:pt x="71560" y="82622"/>
                    <a:pt x="90342" y="17343"/>
                    <a:pt x="94145" y="5359"/>
                  </a:cubicBezTo>
                  <a:cubicBezTo>
                    <a:pt x="94836" y="3284"/>
                    <a:pt x="95125" y="1498"/>
                    <a:pt x="95125" y="0"/>
                  </a:cubicBezTo>
                  <a:close/>
                </a:path>
              </a:pathLst>
            </a:custGeom>
            <a:solidFill>
              <a:schemeClr val="accent4"/>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6"/>
            <p:cNvSpPr/>
            <p:nvPr/>
          </p:nvSpPr>
          <p:spPr>
            <a:xfrm>
              <a:off x="-3058375" y="2501775"/>
              <a:ext cx="799450" cy="491200"/>
            </a:xfrm>
            <a:custGeom>
              <a:rect b="b" l="l" r="r" t="t"/>
              <a:pathLst>
                <a:path extrusionOk="0" h="19648" w="31978">
                  <a:moveTo>
                    <a:pt x="8701" y="1"/>
                  </a:moveTo>
                  <a:cubicBezTo>
                    <a:pt x="7203" y="1"/>
                    <a:pt x="5589" y="1210"/>
                    <a:pt x="5128" y="2709"/>
                  </a:cubicBezTo>
                  <a:lnTo>
                    <a:pt x="462" y="16940"/>
                  </a:lnTo>
                  <a:cubicBezTo>
                    <a:pt x="1" y="18438"/>
                    <a:pt x="807" y="19648"/>
                    <a:pt x="2305" y="19648"/>
                  </a:cubicBezTo>
                  <a:lnTo>
                    <a:pt x="23278" y="19648"/>
                  </a:lnTo>
                  <a:cubicBezTo>
                    <a:pt x="24776" y="19648"/>
                    <a:pt x="26389" y="18438"/>
                    <a:pt x="26850" y="16940"/>
                  </a:cubicBezTo>
                  <a:lnTo>
                    <a:pt x="31459" y="2709"/>
                  </a:lnTo>
                  <a:cubicBezTo>
                    <a:pt x="31978" y="1210"/>
                    <a:pt x="31171" y="1"/>
                    <a:pt x="29673" y="1"/>
                  </a:cubicBezTo>
                  <a:close/>
                </a:path>
              </a:pathLst>
            </a:custGeom>
            <a:solidFill>
              <a:schemeClr val="accent5"/>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6"/>
            <p:cNvSpPr/>
            <p:nvPr/>
          </p:nvSpPr>
          <p:spPr>
            <a:xfrm>
              <a:off x="-2736475" y="2670050"/>
              <a:ext cx="159225" cy="161650"/>
            </a:xfrm>
            <a:custGeom>
              <a:rect b="b" l="l" r="r" t="t"/>
              <a:pathLst>
                <a:path extrusionOk="0" h="6466" w="6369">
                  <a:moveTo>
                    <a:pt x="2467" y="0"/>
                  </a:moveTo>
                  <a:cubicBezTo>
                    <a:pt x="2255" y="0"/>
                    <a:pt x="2016" y="161"/>
                    <a:pt x="1932" y="414"/>
                  </a:cubicBezTo>
                  <a:lnTo>
                    <a:pt x="88" y="6060"/>
                  </a:lnTo>
                  <a:cubicBezTo>
                    <a:pt x="1" y="6280"/>
                    <a:pt x="147" y="6466"/>
                    <a:pt x="374" y="6466"/>
                  </a:cubicBezTo>
                  <a:cubicBezTo>
                    <a:pt x="445" y="6466"/>
                    <a:pt x="524" y="6447"/>
                    <a:pt x="607" y="6406"/>
                  </a:cubicBezTo>
                  <a:lnTo>
                    <a:pt x="5965" y="3583"/>
                  </a:lnTo>
                  <a:cubicBezTo>
                    <a:pt x="6253" y="3410"/>
                    <a:pt x="6368" y="3007"/>
                    <a:pt x="6196" y="2891"/>
                  </a:cubicBezTo>
                  <a:lnTo>
                    <a:pt x="2681" y="68"/>
                  </a:lnTo>
                  <a:cubicBezTo>
                    <a:pt x="2619" y="22"/>
                    <a:pt x="2545" y="0"/>
                    <a:pt x="2467" y="0"/>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6"/>
            <p:cNvSpPr/>
            <p:nvPr/>
          </p:nvSpPr>
          <p:spPr>
            <a:xfrm>
              <a:off x="-2125000" y="2513300"/>
              <a:ext cx="589150" cy="47550"/>
            </a:xfrm>
            <a:custGeom>
              <a:rect b="b" l="l" r="r" t="t"/>
              <a:pathLst>
                <a:path extrusionOk="0" h="1902" w="23566">
                  <a:moveTo>
                    <a:pt x="1441" y="0"/>
                  </a:moveTo>
                  <a:cubicBezTo>
                    <a:pt x="923" y="0"/>
                    <a:pt x="347" y="404"/>
                    <a:pt x="174" y="922"/>
                  </a:cubicBezTo>
                  <a:cubicBezTo>
                    <a:pt x="1" y="1441"/>
                    <a:pt x="289" y="1902"/>
                    <a:pt x="807" y="1902"/>
                  </a:cubicBezTo>
                  <a:lnTo>
                    <a:pt x="22183" y="1902"/>
                  </a:lnTo>
                  <a:cubicBezTo>
                    <a:pt x="22702" y="1902"/>
                    <a:pt x="23278" y="1441"/>
                    <a:pt x="23451" y="922"/>
                  </a:cubicBezTo>
                  <a:cubicBezTo>
                    <a:pt x="23566" y="404"/>
                    <a:pt x="23278" y="0"/>
                    <a:pt x="22759" y="0"/>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6"/>
            <p:cNvSpPr/>
            <p:nvPr/>
          </p:nvSpPr>
          <p:spPr>
            <a:xfrm>
              <a:off x="-2158125" y="2614125"/>
              <a:ext cx="589150" cy="49000"/>
            </a:xfrm>
            <a:custGeom>
              <a:rect b="b" l="l" r="r" t="t"/>
              <a:pathLst>
                <a:path extrusionOk="0" h="1960" w="23566">
                  <a:moveTo>
                    <a:pt x="1441" y="1"/>
                  </a:moveTo>
                  <a:cubicBezTo>
                    <a:pt x="865" y="1"/>
                    <a:pt x="346" y="462"/>
                    <a:pt x="174" y="980"/>
                  </a:cubicBezTo>
                  <a:cubicBezTo>
                    <a:pt x="1" y="1499"/>
                    <a:pt x="289" y="1960"/>
                    <a:pt x="807" y="1960"/>
                  </a:cubicBezTo>
                  <a:lnTo>
                    <a:pt x="22125" y="1960"/>
                  </a:lnTo>
                  <a:cubicBezTo>
                    <a:pt x="22701" y="1960"/>
                    <a:pt x="23220" y="1499"/>
                    <a:pt x="23393" y="980"/>
                  </a:cubicBezTo>
                  <a:cubicBezTo>
                    <a:pt x="23566" y="462"/>
                    <a:pt x="23278" y="1"/>
                    <a:pt x="22759" y="1"/>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6"/>
            <p:cNvSpPr/>
            <p:nvPr/>
          </p:nvSpPr>
          <p:spPr>
            <a:xfrm>
              <a:off x="-2191250" y="2716400"/>
              <a:ext cx="589150" cy="49000"/>
            </a:xfrm>
            <a:custGeom>
              <a:rect b="b" l="l" r="r" t="t"/>
              <a:pathLst>
                <a:path extrusionOk="0" h="1960" w="23566">
                  <a:moveTo>
                    <a:pt x="1441" y="0"/>
                  </a:moveTo>
                  <a:cubicBezTo>
                    <a:pt x="865" y="0"/>
                    <a:pt x="289" y="461"/>
                    <a:pt x="173" y="980"/>
                  </a:cubicBezTo>
                  <a:cubicBezTo>
                    <a:pt x="1" y="1498"/>
                    <a:pt x="289" y="1959"/>
                    <a:pt x="807" y="1959"/>
                  </a:cubicBezTo>
                  <a:lnTo>
                    <a:pt x="22125" y="1959"/>
                  </a:lnTo>
                  <a:cubicBezTo>
                    <a:pt x="22701" y="1959"/>
                    <a:pt x="23220" y="1498"/>
                    <a:pt x="23393" y="980"/>
                  </a:cubicBezTo>
                  <a:cubicBezTo>
                    <a:pt x="23565" y="461"/>
                    <a:pt x="23277" y="0"/>
                    <a:pt x="22759" y="0"/>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6"/>
            <p:cNvSpPr/>
            <p:nvPr/>
          </p:nvSpPr>
          <p:spPr>
            <a:xfrm>
              <a:off x="-2224375" y="2818675"/>
              <a:ext cx="589150" cy="49000"/>
            </a:xfrm>
            <a:custGeom>
              <a:rect b="b" l="l" r="r" t="t"/>
              <a:pathLst>
                <a:path extrusionOk="0" h="1960" w="23566">
                  <a:moveTo>
                    <a:pt x="1441" y="0"/>
                  </a:moveTo>
                  <a:cubicBezTo>
                    <a:pt x="865" y="0"/>
                    <a:pt x="288" y="461"/>
                    <a:pt x="173" y="980"/>
                  </a:cubicBezTo>
                  <a:cubicBezTo>
                    <a:pt x="0" y="1498"/>
                    <a:pt x="288" y="1959"/>
                    <a:pt x="807" y="1959"/>
                  </a:cubicBezTo>
                  <a:lnTo>
                    <a:pt x="22125" y="1959"/>
                  </a:lnTo>
                  <a:cubicBezTo>
                    <a:pt x="22701" y="1959"/>
                    <a:pt x="23220" y="1498"/>
                    <a:pt x="23392" y="980"/>
                  </a:cubicBezTo>
                  <a:cubicBezTo>
                    <a:pt x="23565" y="461"/>
                    <a:pt x="23277" y="0"/>
                    <a:pt x="22759" y="0"/>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6"/>
            <p:cNvSpPr/>
            <p:nvPr/>
          </p:nvSpPr>
          <p:spPr>
            <a:xfrm>
              <a:off x="-2257500" y="2920925"/>
              <a:ext cx="589150" cy="49000"/>
            </a:xfrm>
            <a:custGeom>
              <a:rect b="b" l="l" r="r" t="t"/>
              <a:pathLst>
                <a:path extrusionOk="0" h="1960" w="23566">
                  <a:moveTo>
                    <a:pt x="1441" y="1"/>
                  </a:moveTo>
                  <a:cubicBezTo>
                    <a:pt x="864" y="1"/>
                    <a:pt x="288" y="462"/>
                    <a:pt x="115" y="980"/>
                  </a:cubicBezTo>
                  <a:cubicBezTo>
                    <a:pt x="0" y="1499"/>
                    <a:pt x="288" y="1960"/>
                    <a:pt x="807" y="1960"/>
                  </a:cubicBezTo>
                  <a:lnTo>
                    <a:pt x="22125" y="1960"/>
                  </a:lnTo>
                  <a:cubicBezTo>
                    <a:pt x="22701" y="1960"/>
                    <a:pt x="23219" y="1499"/>
                    <a:pt x="23392" y="980"/>
                  </a:cubicBezTo>
                  <a:cubicBezTo>
                    <a:pt x="23565" y="462"/>
                    <a:pt x="23277" y="1"/>
                    <a:pt x="22759" y="1"/>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6"/>
            <p:cNvSpPr/>
            <p:nvPr/>
          </p:nvSpPr>
          <p:spPr>
            <a:xfrm>
              <a:off x="-2718425" y="1899675"/>
              <a:ext cx="1377025" cy="47575"/>
            </a:xfrm>
            <a:custGeom>
              <a:rect b="b" l="l" r="r" t="t"/>
              <a:pathLst>
                <a:path extrusionOk="0" h="1903" w="55081">
                  <a:moveTo>
                    <a:pt x="1440" y="1"/>
                  </a:moveTo>
                  <a:cubicBezTo>
                    <a:pt x="864" y="1"/>
                    <a:pt x="346" y="404"/>
                    <a:pt x="173" y="923"/>
                  </a:cubicBezTo>
                  <a:cubicBezTo>
                    <a:pt x="0" y="1499"/>
                    <a:pt x="288" y="1902"/>
                    <a:pt x="807" y="1902"/>
                  </a:cubicBezTo>
                  <a:lnTo>
                    <a:pt x="53641" y="1902"/>
                  </a:lnTo>
                  <a:cubicBezTo>
                    <a:pt x="54159" y="1902"/>
                    <a:pt x="54735" y="1499"/>
                    <a:pt x="54908" y="923"/>
                  </a:cubicBezTo>
                  <a:cubicBezTo>
                    <a:pt x="55081" y="404"/>
                    <a:pt x="54793" y="1"/>
                    <a:pt x="54217" y="1"/>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6"/>
            <p:cNvSpPr/>
            <p:nvPr/>
          </p:nvSpPr>
          <p:spPr>
            <a:xfrm>
              <a:off x="-2753000" y="2001950"/>
              <a:ext cx="1378475" cy="47575"/>
            </a:xfrm>
            <a:custGeom>
              <a:rect b="b" l="l" r="r" t="t"/>
              <a:pathLst>
                <a:path extrusionOk="0" h="1903" w="55139">
                  <a:moveTo>
                    <a:pt x="1441" y="1"/>
                  </a:moveTo>
                  <a:cubicBezTo>
                    <a:pt x="922" y="1"/>
                    <a:pt x="404" y="404"/>
                    <a:pt x="231" y="923"/>
                  </a:cubicBezTo>
                  <a:cubicBezTo>
                    <a:pt x="0" y="1499"/>
                    <a:pt x="346" y="1902"/>
                    <a:pt x="865" y="1902"/>
                  </a:cubicBezTo>
                  <a:lnTo>
                    <a:pt x="53698" y="1902"/>
                  </a:lnTo>
                  <a:cubicBezTo>
                    <a:pt x="54217" y="1902"/>
                    <a:pt x="54793" y="1499"/>
                    <a:pt x="54966" y="923"/>
                  </a:cubicBezTo>
                  <a:cubicBezTo>
                    <a:pt x="55139" y="404"/>
                    <a:pt x="54793" y="1"/>
                    <a:pt x="54275" y="1"/>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6"/>
            <p:cNvSpPr/>
            <p:nvPr/>
          </p:nvSpPr>
          <p:spPr>
            <a:xfrm>
              <a:off x="-2786125" y="2104225"/>
              <a:ext cx="1378475" cy="47550"/>
            </a:xfrm>
            <a:custGeom>
              <a:rect b="b" l="l" r="r" t="t"/>
              <a:pathLst>
                <a:path extrusionOk="0" h="1902" w="55139">
                  <a:moveTo>
                    <a:pt x="1440" y="0"/>
                  </a:moveTo>
                  <a:cubicBezTo>
                    <a:pt x="922" y="0"/>
                    <a:pt x="403" y="404"/>
                    <a:pt x="173" y="922"/>
                  </a:cubicBezTo>
                  <a:cubicBezTo>
                    <a:pt x="0" y="1499"/>
                    <a:pt x="346" y="1902"/>
                    <a:pt x="864" y="1902"/>
                  </a:cubicBezTo>
                  <a:lnTo>
                    <a:pt x="53698" y="1902"/>
                  </a:lnTo>
                  <a:cubicBezTo>
                    <a:pt x="54217" y="1902"/>
                    <a:pt x="54793" y="1441"/>
                    <a:pt x="54966" y="922"/>
                  </a:cubicBezTo>
                  <a:cubicBezTo>
                    <a:pt x="55139" y="404"/>
                    <a:pt x="54793" y="0"/>
                    <a:pt x="54274" y="0"/>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6"/>
            <p:cNvSpPr/>
            <p:nvPr/>
          </p:nvSpPr>
          <p:spPr>
            <a:xfrm>
              <a:off x="-2819275" y="2206500"/>
              <a:ext cx="1377050" cy="47550"/>
            </a:xfrm>
            <a:custGeom>
              <a:rect b="b" l="l" r="r" t="t"/>
              <a:pathLst>
                <a:path extrusionOk="0" h="1902" w="55082">
                  <a:moveTo>
                    <a:pt x="1441" y="0"/>
                  </a:moveTo>
                  <a:cubicBezTo>
                    <a:pt x="923" y="0"/>
                    <a:pt x="347" y="404"/>
                    <a:pt x="174" y="922"/>
                  </a:cubicBezTo>
                  <a:cubicBezTo>
                    <a:pt x="1" y="1441"/>
                    <a:pt x="347" y="1902"/>
                    <a:pt x="865" y="1902"/>
                  </a:cubicBezTo>
                  <a:lnTo>
                    <a:pt x="53699" y="1902"/>
                  </a:lnTo>
                  <a:cubicBezTo>
                    <a:pt x="54218" y="1902"/>
                    <a:pt x="54794" y="1441"/>
                    <a:pt x="54909" y="922"/>
                  </a:cubicBezTo>
                  <a:cubicBezTo>
                    <a:pt x="55082" y="404"/>
                    <a:pt x="54794" y="0"/>
                    <a:pt x="54275" y="0"/>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6"/>
            <p:cNvSpPr/>
            <p:nvPr/>
          </p:nvSpPr>
          <p:spPr>
            <a:xfrm>
              <a:off x="-2852400" y="2307325"/>
              <a:ext cx="1377050" cy="49000"/>
            </a:xfrm>
            <a:custGeom>
              <a:rect b="b" l="l" r="r" t="t"/>
              <a:pathLst>
                <a:path extrusionOk="0" h="1960" w="55082">
                  <a:moveTo>
                    <a:pt x="1441" y="0"/>
                  </a:moveTo>
                  <a:cubicBezTo>
                    <a:pt x="923" y="0"/>
                    <a:pt x="346" y="461"/>
                    <a:pt x="174" y="980"/>
                  </a:cubicBezTo>
                  <a:cubicBezTo>
                    <a:pt x="1" y="1498"/>
                    <a:pt x="346" y="1959"/>
                    <a:pt x="865" y="1959"/>
                  </a:cubicBezTo>
                  <a:lnTo>
                    <a:pt x="53641" y="1959"/>
                  </a:lnTo>
                  <a:cubicBezTo>
                    <a:pt x="54217" y="1959"/>
                    <a:pt x="54794" y="1498"/>
                    <a:pt x="54966" y="980"/>
                  </a:cubicBezTo>
                  <a:cubicBezTo>
                    <a:pt x="55082" y="461"/>
                    <a:pt x="54794" y="0"/>
                    <a:pt x="54275" y="0"/>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6"/>
            <p:cNvSpPr/>
            <p:nvPr/>
          </p:nvSpPr>
          <p:spPr>
            <a:xfrm>
              <a:off x="-2640650" y="741600"/>
              <a:ext cx="1657925" cy="1018400"/>
            </a:xfrm>
            <a:custGeom>
              <a:rect b="b" l="l" r="r" t="t"/>
              <a:pathLst>
                <a:path extrusionOk="0" h="40736" w="66317">
                  <a:moveTo>
                    <a:pt x="18034" y="1"/>
                  </a:moveTo>
                  <a:cubicBezTo>
                    <a:pt x="14923" y="1"/>
                    <a:pt x="11581" y="2536"/>
                    <a:pt x="10602" y="5589"/>
                  </a:cubicBezTo>
                  <a:lnTo>
                    <a:pt x="980" y="35146"/>
                  </a:lnTo>
                  <a:cubicBezTo>
                    <a:pt x="0" y="38258"/>
                    <a:pt x="1671" y="40735"/>
                    <a:pt x="4782" y="40735"/>
                  </a:cubicBezTo>
                  <a:lnTo>
                    <a:pt x="48283" y="40735"/>
                  </a:lnTo>
                  <a:cubicBezTo>
                    <a:pt x="51394" y="40735"/>
                    <a:pt x="54736" y="38258"/>
                    <a:pt x="55715" y="35146"/>
                  </a:cubicBezTo>
                  <a:lnTo>
                    <a:pt x="65337" y="5589"/>
                  </a:lnTo>
                  <a:cubicBezTo>
                    <a:pt x="66316" y="2536"/>
                    <a:pt x="64588" y="1"/>
                    <a:pt x="61534" y="1"/>
                  </a:cubicBezTo>
                  <a:close/>
                </a:path>
              </a:pathLst>
            </a:custGeom>
            <a:solidFill>
              <a:schemeClr val="accent5"/>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6"/>
            <p:cNvSpPr/>
            <p:nvPr/>
          </p:nvSpPr>
          <p:spPr>
            <a:xfrm>
              <a:off x="-836200" y="231650"/>
              <a:ext cx="210700" cy="762050"/>
            </a:xfrm>
            <a:custGeom>
              <a:rect b="b" l="l" r="r" t="t"/>
              <a:pathLst>
                <a:path extrusionOk="0" h="30482" w="8428">
                  <a:moveTo>
                    <a:pt x="1" y="0"/>
                  </a:moveTo>
                  <a:lnTo>
                    <a:pt x="1" y="0"/>
                  </a:lnTo>
                  <a:cubicBezTo>
                    <a:pt x="1" y="0"/>
                    <a:pt x="2" y="0"/>
                    <a:pt x="3" y="1"/>
                  </a:cubicBezTo>
                  <a:lnTo>
                    <a:pt x="3" y="1"/>
                  </a:lnTo>
                  <a:cubicBezTo>
                    <a:pt x="2" y="0"/>
                    <a:pt x="1" y="0"/>
                    <a:pt x="1" y="0"/>
                  </a:cubicBezTo>
                  <a:close/>
                  <a:moveTo>
                    <a:pt x="3" y="1"/>
                  </a:moveTo>
                  <a:lnTo>
                    <a:pt x="3" y="1"/>
                  </a:lnTo>
                  <a:cubicBezTo>
                    <a:pt x="163" y="27"/>
                    <a:pt x="7756" y="1335"/>
                    <a:pt x="5085" y="11295"/>
                  </a:cubicBezTo>
                  <a:lnTo>
                    <a:pt x="246" y="26967"/>
                  </a:lnTo>
                  <a:lnTo>
                    <a:pt x="2147" y="30481"/>
                  </a:lnTo>
                  <a:lnTo>
                    <a:pt x="7678" y="12390"/>
                  </a:lnTo>
                  <a:cubicBezTo>
                    <a:pt x="8254" y="10604"/>
                    <a:pt x="8427" y="8703"/>
                    <a:pt x="8081" y="6859"/>
                  </a:cubicBezTo>
                  <a:cubicBezTo>
                    <a:pt x="7505" y="3978"/>
                    <a:pt x="5662" y="521"/>
                    <a:pt x="15" y="2"/>
                  </a:cubicBezTo>
                  <a:cubicBezTo>
                    <a:pt x="10" y="2"/>
                    <a:pt x="6" y="1"/>
                    <a:pt x="3" y="1"/>
                  </a:cubicBezTo>
                  <a:close/>
                </a:path>
              </a:pathLst>
            </a:custGeom>
            <a:solidFill>
              <a:schemeClr val="lt1"/>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6"/>
            <p:cNvSpPr/>
            <p:nvPr/>
          </p:nvSpPr>
          <p:spPr>
            <a:xfrm>
              <a:off x="-3049725" y="3160050"/>
              <a:ext cx="1600300" cy="413325"/>
            </a:xfrm>
            <a:custGeom>
              <a:rect b="b" l="l" r="r" t="t"/>
              <a:pathLst>
                <a:path extrusionOk="0" h="16533" w="64012">
                  <a:moveTo>
                    <a:pt x="1037" y="0"/>
                  </a:moveTo>
                  <a:lnTo>
                    <a:pt x="0" y="15038"/>
                  </a:lnTo>
                  <a:cubicBezTo>
                    <a:pt x="0" y="15038"/>
                    <a:pt x="21177" y="16532"/>
                    <a:pt x="38400" y="16532"/>
                  </a:cubicBezTo>
                  <a:cubicBezTo>
                    <a:pt x="49471" y="16532"/>
                    <a:pt x="58909" y="15915"/>
                    <a:pt x="60036" y="13886"/>
                  </a:cubicBezTo>
                  <a:cubicBezTo>
                    <a:pt x="60612" y="12906"/>
                    <a:pt x="62053" y="8700"/>
                    <a:pt x="64012" y="2362"/>
                  </a:cubicBezTo>
                  <a:lnTo>
                    <a:pt x="1037" y="0"/>
                  </a:lnTo>
                  <a:close/>
                </a:path>
              </a:pathLst>
            </a:custGeom>
            <a:solidFill>
              <a:schemeClr val="accent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6"/>
            <p:cNvSpPr/>
            <p:nvPr/>
          </p:nvSpPr>
          <p:spPr>
            <a:xfrm>
              <a:off x="-2460600" y="231700"/>
              <a:ext cx="1794750" cy="285225"/>
            </a:xfrm>
            <a:custGeom>
              <a:rect b="b" l="l" r="r" t="t"/>
              <a:pathLst>
                <a:path extrusionOk="0" h="11409" w="71790">
                  <a:moveTo>
                    <a:pt x="10600" y="0"/>
                  </a:moveTo>
                  <a:cubicBezTo>
                    <a:pt x="10463" y="0"/>
                    <a:pt x="3594" y="57"/>
                    <a:pt x="0" y="11408"/>
                  </a:cubicBezTo>
                  <a:cubicBezTo>
                    <a:pt x="0" y="11408"/>
                    <a:pt x="69255" y="11293"/>
                    <a:pt x="70061" y="11293"/>
                  </a:cubicBezTo>
                  <a:cubicBezTo>
                    <a:pt x="70695" y="8240"/>
                    <a:pt x="71790" y="1210"/>
                    <a:pt x="64991" y="0"/>
                  </a:cubicBezTo>
                  <a:lnTo>
                    <a:pt x="10602" y="0"/>
                  </a:lnTo>
                  <a:cubicBezTo>
                    <a:pt x="10602" y="0"/>
                    <a:pt x="10601" y="0"/>
                    <a:pt x="10600" y="0"/>
                  </a:cubicBezTo>
                  <a:close/>
                </a:path>
              </a:pathLst>
            </a:custGeom>
            <a:solidFill>
              <a:schemeClr val="accent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6"/>
            <p:cNvSpPr/>
            <p:nvPr/>
          </p:nvSpPr>
          <p:spPr>
            <a:xfrm>
              <a:off x="-835825" y="231700"/>
              <a:ext cx="25" cy="25"/>
            </a:xfrm>
            <a:custGeom>
              <a:rect b="b" l="l" r="r" t="t"/>
              <a:pathLst>
                <a:path extrusionOk="0" h="1" w="1">
                  <a:moveTo>
                    <a:pt x="0" y="0"/>
                  </a:moveTo>
                  <a:close/>
                </a:path>
              </a:pathLst>
            </a:custGeom>
            <a:solidFill>
              <a:srgbClr val="757CFF"/>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6"/>
            <p:cNvSpPr/>
            <p:nvPr/>
          </p:nvSpPr>
          <p:spPr>
            <a:xfrm>
              <a:off x="-1643900" y="1160750"/>
              <a:ext cx="809525" cy="2285950"/>
            </a:xfrm>
            <a:custGeom>
              <a:rect b="b" l="l" r="r" t="t"/>
              <a:pathLst>
                <a:path extrusionOk="0" h="91438" w="32381">
                  <a:moveTo>
                    <a:pt x="27080" y="1"/>
                  </a:moveTo>
                  <a:cubicBezTo>
                    <a:pt x="16767" y="33476"/>
                    <a:pt x="1" y="91438"/>
                    <a:pt x="1" y="91438"/>
                  </a:cubicBezTo>
                  <a:cubicBezTo>
                    <a:pt x="1" y="91438"/>
                    <a:pt x="3573" y="90862"/>
                    <a:pt x="6223" y="84985"/>
                  </a:cubicBezTo>
                  <a:cubicBezTo>
                    <a:pt x="8124" y="80894"/>
                    <a:pt x="23335" y="30365"/>
                    <a:pt x="32381" y="1"/>
                  </a:cubicBezTo>
                  <a:close/>
                </a:path>
              </a:pathLst>
            </a:custGeom>
            <a:solidFill>
              <a:schemeClr val="lt1"/>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6"/>
            <p:cNvSpPr/>
            <p:nvPr/>
          </p:nvSpPr>
          <p:spPr>
            <a:xfrm>
              <a:off x="-2938825" y="884175"/>
              <a:ext cx="2272975" cy="3861775"/>
            </a:xfrm>
            <a:custGeom>
              <a:rect b="b" l="l" r="r" t="t"/>
              <a:pathLst>
                <a:path extrusionOk="0" h="154471" w="90919">
                  <a:moveTo>
                    <a:pt x="82554" y="1"/>
                  </a:moveTo>
                  <a:cubicBezTo>
                    <a:pt x="82089" y="1"/>
                    <a:pt x="81593" y="178"/>
                    <a:pt x="81067" y="578"/>
                  </a:cubicBezTo>
                  <a:cubicBezTo>
                    <a:pt x="78186" y="2767"/>
                    <a:pt x="77782" y="5245"/>
                    <a:pt x="78359" y="10084"/>
                  </a:cubicBezTo>
                  <a:cubicBezTo>
                    <a:pt x="78877" y="14982"/>
                    <a:pt x="79280" y="17459"/>
                    <a:pt x="79280" y="17459"/>
                  </a:cubicBezTo>
                  <a:cubicBezTo>
                    <a:pt x="79280" y="17459"/>
                    <a:pt x="78540" y="16849"/>
                    <a:pt x="77516" y="16849"/>
                  </a:cubicBezTo>
                  <a:cubicBezTo>
                    <a:pt x="76383" y="16849"/>
                    <a:pt x="74902" y="17596"/>
                    <a:pt x="73692" y="20743"/>
                  </a:cubicBezTo>
                  <a:cubicBezTo>
                    <a:pt x="71329" y="26678"/>
                    <a:pt x="71618" y="33016"/>
                    <a:pt x="71848" y="34514"/>
                  </a:cubicBezTo>
                  <a:cubicBezTo>
                    <a:pt x="72021" y="36012"/>
                    <a:pt x="72021" y="36645"/>
                    <a:pt x="72021" y="36645"/>
                  </a:cubicBezTo>
                  <a:cubicBezTo>
                    <a:pt x="72021" y="36645"/>
                    <a:pt x="70945" y="36169"/>
                    <a:pt x="69522" y="36169"/>
                  </a:cubicBezTo>
                  <a:cubicBezTo>
                    <a:pt x="67555" y="36169"/>
                    <a:pt x="64922" y="37081"/>
                    <a:pt x="63551" y="41428"/>
                  </a:cubicBezTo>
                  <a:cubicBezTo>
                    <a:pt x="61131" y="48918"/>
                    <a:pt x="62053" y="67067"/>
                    <a:pt x="62572" y="71503"/>
                  </a:cubicBezTo>
                  <a:cubicBezTo>
                    <a:pt x="63090" y="75997"/>
                    <a:pt x="62745" y="82566"/>
                    <a:pt x="59921" y="91496"/>
                  </a:cubicBezTo>
                  <a:cubicBezTo>
                    <a:pt x="57098" y="100427"/>
                    <a:pt x="51855" y="103365"/>
                    <a:pt x="46958" y="104114"/>
                  </a:cubicBezTo>
                  <a:cubicBezTo>
                    <a:pt x="46449" y="104192"/>
                    <a:pt x="45537" y="104227"/>
                    <a:pt x="44313" y="104227"/>
                  </a:cubicBezTo>
                  <a:cubicBezTo>
                    <a:pt x="33767" y="104227"/>
                    <a:pt x="2" y="101637"/>
                    <a:pt x="1" y="101637"/>
                  </a:cubicBezTo>
                  <a:lnTo>
                    <a:pt x="1" y="101637"/>
                  </a:lnTo>
                  <a:lnTo>
                    <a:pt x="22183" y="154471"/>
                  </a:lnTo>
                  <a:lnTo>
                    <a:pt x="42060" y="152569"/>
                  </a:lnTo>
                  <a:cubicBezTo>
                    <a:pt x="42060" y="152569"/>
                    <a:pt x="42982" y="138626"/>
                    <a:pt x="49320" y="129465"/>
                  </a:cubicBezTo>
                  <a:cubicBezTo>
                    <a:pt x="55658" y="120362"/>
                    <a:pt x="60901" y="112296"/>
                    <a:pt x="69198" y="92994"/>
                  </a:cubicBezTo>
                  <a:cubicBezTo>
                    <a:pt x="77552" y="73693"/>
                    <a:pt x="76572" y="64071"/>
                    <a:pt x="76572" y="64071"/>
                  </a:cubicBezTo>
                  <a:cubicBezTo>
                    <a:pt x="76572" y="64071"/>
                    <a:pt x="83256" y="58712"/>
                    <a:pt x="84869" y="52663"/>
                  </a:cubicBezTo>
                  <a:cubicBezTo>
                    <a:pt x="86482" y="46613"/>
                    <a:pt x="84869" y="43847"/>
                    <a:pt x="84869" y="43847"/>
                  </a:cubicBezTo>
                  <a:cubicBezTo>
                    <a:pt x="84869" y="43847"/>
                    <a:pt x="90573" y="30192"/>
                    <a:pt x="90746" y="26275"/>
                  </a:cubicBezTo>
                  <a:cubicBezTo>
                    <a:pt x="90919" y="22357"/>
                    <a:pt x="88096" y="10027"/>
                    <a:pt x="87001" y="6455"/>
                  </a:cubicBezTo>
                  <a:cubicBezTo>
                    <a:pt x="86106" y="3535"/>
                    <a:pt x="84635" y="1"/>
                    <a:pt x="82554" y="1"/>
                  </a:cubicBezTo>
                  <a:close/>
                </a:path>
              </a:pathLst>
            </a:custGeom>
            <a:solidFill>
              <a:srgbClr val="F5B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6"/>
            <p:cNvSpPr/>
            <p:nvPr/>
          </p:nvSpPr>
          <p:spPr>
            <a:xfrm>
              <a:off x="-2938825" y="843875"/>
              <a:ext cx="2272975" cy="3902075"/>
            </a:xfrm>
            <a:custGeom>
              <a:rect b="b" l="l" r="r" t="t"/>
              <a:pathLst>
                <a:path extrusionOk="0" fill="none" h="156083" w="90919">
                  <a:moveTo>
                    <a:pt x="1" y="103249"/>
                  </a:moveTo>
                  <a:cubicBezTo>
                    <a:pt x="1" y="103249"/>
                    <a:pt x="42060" y="106475"/>
                    <a:pt x="46958" y="105726"/>
                  </a:cubicBezTo>
                  <a:cubicBezTo>
                    <a:pt x="51855" y="104977"/>
                    <a:pt x="57098" y="102039"/>
                    <a:pt x="59921" y="93108"/>
                  </a:cubicBezTo>
                  <a:cubicBezTo>
                    <a:pt x="62745" y="84178"/>
                    <a:pt x="63090" y="77609"/>
                    <a:pt x="62572" y="73115"/>
                  </a:cubicBezTo>
                  <a:cubicBezTo>
                    <a:pt x="62053" y="68679"/>
                    <a:pt x="61131" y="50530"/>
                    <a:pt x="63551" y="43040"/>
                  </a:cubicBezTo>
                  <a:cubicBezTo>
                    <a:pt x="65914" y="35550"/>
                    <a:pt x="72021" y="38257"/>
                    <a:pt x="72021" y="38257"/>
                  </a:cubicBezTo>
                  <a:cubicBezTo>
                    <a:pt x="72021" y="38257"/>
                    <a:pt x="72021" y="37624"/>
                    <a:pt x="71848" y="36126"/>
                  </a:cubicBezTo>
                  <a:cubicBezTo>
                    <a:pt x="71618" y="34628"/>
                    <a:pt x="71329" y="28290"/>
                    <a:pt x="73692" y="22355"/>
                  </a:cubicBezTo>
                  <a:cubicBezTo>
                    <a:pt x="75996" y="16363"/>
                    <a:pt x="79280" y="19071"/>
                    <a:pt x="79280" y="19071"/>
                  </a:cubicBezTo>
                  <a:cubicBezTo>
                    <a:pt x="79280" y="19071"/>
                    <a:pt x="78877" y="16594"/>
                    <a:pt x="78359" y="11696"/>
                  </a:cubicBezTo>
                  <a:cubicBezTo>
                    <a:pt x="77782" y="6857"/>
                    <a:pt x="78186" y="4379"/>
                    <a:pt x="81067" y="2190"/>
                  </a:cubicBezTo>
                  <a:cubicBezTo>
                    <a:pt x="83947" y="0"/>
                    <a:pt x="85906" y="4494"/>
                    <a:pt x="87001" y="8067"/>
                  </a:cubicBezTo>
                  <a:cubicBezTo>
                    <a:pt x="88096" y="11639"/>
                    <a:pt x="90919" y="23969"/>
                    <a:pt x="90746" y="27887"/>
                  </a:cubicBezTo>
                  <a:cubicBezTo>
                    <a:pt x="90573" y="31804"/>
                    <a:pt x="84869" y="45459"/>
                    <a:pt x="84869" y="45459"/>
                  </a:cubicBezTo>
                  <a:cubicBezTo>
                    <a:pt x="84869" y="45459"/>
                    <a:pt x="86482" y="48225"/>
                    <a:pt x="84869" y="54275"/>
                  </a:cubicBezTo>
                  <a:cubicBezTo>
                    <a:pt x="83256" y="60324"/>
                    <a:pt x="76572" y="65683"/>
                    <a:pt x="76572" y="65683"/>
                  </a:cubicBezTo>
                  <a:cubicBezTo>
                    <a:pt x="76572" y="65683"/>
                    <a:pt x="77552" y="75305"/>
                    <a:pt x="69198" y="94606"/>
                  </a:cubicBezTo>
                  <a:cubicBezTo>
                    <a:pt x="60901" y="113908"/>
                    <a:pt x="55658" y="121974"/>
                    <a:pt x="49320" y="131077"/>
                  </a:cubicBezTo>
                  <a:cubicBezTo>
                    <a:pt x="42982" y="140238"/>
                    <a:pt x="42060" y="154181"/>
                    <a:pt x="42060" y="154181"/>
                  </a:cubicBezTo>
                  <a:lnTo>
                    <a:pt x="22183" y="156083"/>
                  </a:lnTo>
                </a:path>
              </a:pathLst>
            </a:custGeom>
            <a:no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6"/>
            <p:cNvSpPr/>
            <p:nvPr/>
          </p:nvSpPr>
          <p:spPr>
            <a:xfrm>
              <a:off x="-3502025" y="1577025"/>
              <a:ext cx="1503825" cy="3264000"/>
            </a:xfrm>
            <a:custGeom>
              <a:rect b="b" l="l" r="r" t="t"/>
              <a:pathLst>
                <a:path extrusionOk="0" h="130560" w="60153">
                  <a:moveTo>
                    <a:pt x="26482" y="0"/>
                  </a:moveTo>
                  <a:cubicBezTo>
                    <a:pt x="24057" y="0"/>
                    <a:pt x="10126" y="28089"/>
                    <a:pt x="5071" y="37624"/>
                  </a:cubicBezTo>
                  <a:cubicBezTo>
                    <a:pt x="1" y="47131"/>
                    <a:pt x="577" y="54160"/>
                    <a:pt x="404" y="70754"/>
                  </a:cubicBezTo>
                  <a:cubicBezTo>
                    <a:pt x="231" y="87289"/>
                    <a:pt x="16537" y="113793"/>
                    <a:pt x="17171" y="117653"/>
                  </a:cubicBezTo>
                  <a:cubicBezTo>
                    <a:pt x="17747" y="121571"/>
                    <a:pt x="14405" y="130559"/>
                    <a:pt x="14405" y="130559"/>
                  </a:cubicBezTo>
                  <a:lnTo>
                    <a:pt x="60152" y="124855"/>
                  </a:lnTo>
                  <a:lnTo>
                    <a:pt x="27484" y="79857"/>
                  </a:lnTo>
                  <a:cubicBezTo>
                    <a:pt x="32900" y="65453"/>
                    <a:pt x="24373" y="51222"/>
                    <a:pt x="22010" y="46209"/>
                  </a:cubicBezTo>
                  <a:cubicBezTo>
                    <a:pt x="19706" y="41139"/>
                    <a:pt x="25698" y="30595"/>
                    <a:pt x="29443" y="20858"/>
                  </a:cubicBezTo>
                  <a:cubicBezTo>
                    <a:pt x="33130" y="11179"/>
                    <a:pt x="28867" y="231"/>
                    <a:pt x="26504" y="1"/>
                  </a:cubicBezTo>
                  <a:cubicBezTo>
                    <a:pt x="26497" y="0"/>
                    <a:pt x="26490" y="0"/>
                    <a:pt x="26482" y="0"/>
                  </a:cubicBezTo>
                  <a:close/>
                </a:path>
              </a:pathLst>
            </a:custGeom>
            <a:solidFill>
              <a:srgbClr val="F5B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6"/>
            <p:cNvSpPr/>
            <p:nvPr/>
          </p:nvSpPr>
          <p:spPr>
            <a:xfrm>
              <a:off x="-3502025" y="1572725"/>
              <a:ext cx="1503825" cy="3268300"/>
            </a:xfrm>
            <a:custGeom>
              <a:rect b="b" l="l" r="r" t="t"/>
              <a:pathLst>
                <a:path extrusionOk="0" fill="none" h="130732" w="60153">
                  <a:moveTo>
                    <a:pt x="27484" y="80029"/>
                  </a:moveTo>
                  <a:cubicBezTo>
                    <a:pt x="32900" y="65625"/>
                    <a:pt x="24373" y="51394"/>
                    <a:pt x="22010" y="46381"/>
                  </a:cubicBezTo>
                  <a:cubicBezTo>
                    <a:pt x="19706" y="41311"/>
                    <a:pt x="25698" y="30767"/>
                    <a:pt x="29443" y="21030"/>
                  </a:cubicBezTo>
                  <a:cubicBezTo>
                    <a:pt x="33130" y="11351"/>
                    <a:pt x="28867" y="403"/>
                    <a:pt x="26504" y="173"/>
                  </a:cubicBezTo>
                  <a:cubicBezTo>
                    <a:pt x="24142" y="0"/>
                    <a:pt x="10141" y="28232"/>
                    <a:pt x="5071" y="37796"/>
                  </a:cubicBezTo>
                  <a:cubicBezTo>
                    <a:pt x="1" y="47303"/>
                    <a:pt x="577" y="54332"/>
                    <a:pt x="404" y="70926"/>
                  </a:cubicBezTo>
                  <a:cubicBezTo>
                    <a:pt x="231" y="87461"/>
                    <a:pt x="16537" y="113965"/>
                    <a:pt x="17171" y="117825"/>
                  </a:cubicBezTo>
                  <a:cubicBezTo>
                    <a:pt x="17747" y="121743"/>
                    <a:pt x="14405" y="130731"/>
                    <a:pt x="14405" y="130731"/>
                  </a:cubicBezTo>
                  <a:lnTo>
                    <a:pt x="60152" y="125027"/>
                  </a:lnTo>
                </a:path>
              </a:pathLst>
            </a:custGeom>
            <a:no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6"/>
            <p:cNvSpPr/>
            <p:nvPr/>
          </p:nvSpPr>
          <p:spPr>
            <a:xfrm>
              <a:off x="-1138325" y="1800300"/>
              <a:ext cx="113825" cy="685650"/>
            </a:xfrm>
            <a:custGeom>
              <a:rect b="b" l="l" r="r" t="t"/>
              <a:pathLst>
                <a:path extrusionOk="0" h="27426" w="4553">
                  <a:moveTo>
                    <a:pt x="1" y="0"/>
                  </a:moveTo>
                  <a:lnTo>
                    <a:pt x="4552" y="27426"/>
                  </a:lnTo>
                  <a:lnTo>
                    <a:pt x="4552" y="27426"/>
                  </a:lnTo>
                  <a:lnTo>
                    <a:pt x="116" y="634"/>
                  </a:lnTo>
                  <a:lnTo>
                    <a:pt x="1" y="0"/>
                  </a:lnTo>
                  <a:close/>
                </a:path>
              </a:pathLst>
            </a:custGeom>
            <a:solidFill>
              <a:srgbClr val="FFB0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6"/>
            <p:cNvSpPr/>
            <p:nvPr/>
          </p:nvSpPr>
          <p:spPr>
            <a:xfrm>
              <a:off x="-1138325" y="1800300"/>
              <a:ext cx="113825" cy="685650"/>
            </a:xfrm>
            <a:custGeom>
              <a:rect b="b" l="l" r="r" t="t"/>
              <a:pathLst>
                <a:path extrusionOk="0" fill="none" h="27426" w="4553">
                  <a:moveTo>
                    <a:pt x="1" y="0"/>
                  </a:moveTo>
                  <a:lnTo>
                    <a:pt x="116" y="634"/>
                  </a:lnTo>
                  <a:lnTo>
                    <a:pt x="4552" y="27426"/>
                  </a:lnTo>
                </a:path>
              </a:pathLst>
            </a:custGeom>
            <a:no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6"/>
            <p:cNvSpPr/>
            <p:nvPr/>
          </p:nvSpPr>
          <p:spPr>
            <a:xfrm>
              <a:off x="-956825" y="1319200"/>
              <a:ext cx="139750" cy="661175"/>
            </a:xfrm>
            <a:custGeom>
              <a:rect b="b" l="l" r="r" t="t"/>
              <a:pathLst>
                <a:path extrusionOk="0" h="26447" w="5590">
                  <a:moveTo>
                    <a:pt x="0" y="1"/>
                  </a:moveTo>
                  <a:lnTo>
                    <a:pt x="5589" y="26446"/>
                  </a:lnTo>
                </a:path>
              </a:pathLst>
            </a:custGeom>
            <a:solidFill>
              <a:srgbClr val="FFB0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6"/>
            <p:cNvSpPr/>
            <p:nvPr/>
          </p:nvSpPr>
          <p:spPr>
            <a:xfrm>
              <a:off x="-956825" y="1319200"/>
              <a:ext cx="139750" cy="661175"/>
            </a:xfrm>
            <a:custGeom>
              <a:rect b="b" l="l" r="r" t="t"/>
              <a:pathLst>
                <a:path extrusionOk="0" fill="none" h="26447" w="5590">
                  <a:moveTo>
                    <a:pt x="0" y="1"/>
                  </a:moveTo>
                  <a:lnTo>
                    <a:pt x="5589" y="26446"/>
                  </a:lnTo>
                </a:path>
              </a:pathLst>
            </a:custGeom>
            <a:no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6"/>
            <p:cNvSpPr/>
            <p:nvPr/>
          </p:nvSpPr>
          <p:spPr>
            <a:xfrm>
              <a:off x="-906400" y="940375"/>
              <a:ext cx="165650" cy="327000"/>
            </a:xfrm>
            <a:custGeom>
              <a:rect b="b" l="l" r="r" t="t"/>
              <a:pathLst>
                <a:path extrusionOk="0" fill="none" h="13080" w="6626">
                  <a:moveTo>
                    <a:pt x="3976" y="1"/>
                  </a:moveTo>
                  <a:cubicBezTo>
                    <a:pt x="3976" y="1"/>
                    <a:pt x="115" y="6223"/>
                    <a:pt x="58" y="6626"/>
                  </a:cubicBezTo>
                  <a:cubicBezTo>
                    <a:pt x="0" y="6972"/>
                    <a:pt x="1844" y="13079"/>
                    <a:pt x="2593" y="13079"/>
                  </a:cubicBezTo>
                  <a:cubicBezTo>
                    <a:pt x="3399" y="13079"/>
                    <a:pt x="6626" y="7606"/>
                    <a:pt x="6626" y="7606"/>
                  </a:cubicBezTo>
                </a:path>
              </a:pathLst>
            </a:custGeom>
            <a:no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6"/>
            <p:cNvSpPr/>
            <p:nvPr/>
          </p:nvSpPr>
          <p:spPr>
            <a:xfrm>
              <a:off x="-1046125" y="1360975"/>
              <a:ext cx="141175" cy="278025"/>
            </a:xfrm>
            <a:custGeom>
              <a:rect b="b" l="l" r="r" t="t"/>
              <a:pathLst>
                <a:path extrusionOk="0" fill="none" h="11121" w="5647">
                  <a:moveTo>
                    <a:pt x="3918" y="1"/>
                  </a:moveTo>
                  <a:cubicBezTo>
                    <a:pt x="3918" y="1"/>
                    <a:pt x="1671" y="1210"/>
                    <a:pt x="864" y="2766"/>
                  </a:cubicBezTo>
                  <a:cubicBezTo>
                    <a:pt x="0" y="4322"/>
                    <a:pt x="1037" y="10487"/>
                    <a:pt x="1786" y="10832"/>
                  </a:cubicBezTo>
                  <a:cubicBezTo>
                    <a:pt x="2478" y="11120"/>
                    <a:pt x="5647" y="7030"/>
                    <a:pt x="5647" y="7030"/>
                  </a:cubicBezTo>
                </a:path>
              </a:pathLst>
            </a:custGeom>
            <a:no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6"/>
            <p:cNvSpPr/>
            <p:nvPr/>
          </p:nvSpPr>
          <p:spPr>
            <a:xfrm>
              <a:off x="-1280925" y="1857925"/>
              <a:ext cx="185850" cy="321225"/>
            </a:xfrm>
            <a:custGeom>
              <a:rect b="b" l="l" r="r" t="t"/>
              <a:pathLst>
                <a:path extrusionOk="0" fill="none" h="12849" w="7434">
                  <a:moveTo>
                    <a:pt x="6223" y="576"/>
                  </a:moveTo>
                  <a:cubicBezTo>
                    <a:pt x="6223" y="576"/>
                    <a:pt x="5244" y="0"/>
                    <a:pt x="3976" y="807"/>
                  </a:cubicBezTo>
                  <a:cubicBezTo>
                    <a:pt x="2709" y="1671"/>
                    <a:pt x="116" y="4725"/>
                    <a:pt x="58" y="5474"/>
                  </a:cubicBezTo>
                  <a:cubicBezTo>
                    <a:pt x="1" y="6280"/>
                    <a:pt x="1787" y="12849"/>
                    <a:pt x="2594" y="12733"/>
                  </a:cubicBezTo>
                  <a:cubicBezTo>
                    <a:pt x="3343" y="12676"/>
                    <a:pt x="7433" y="8124"/>
                    <a:pt x="7433" y="8124"/>
                  </a:cubicBezTo>
                </a:path>
              </a:pathLst>
            </a:custGeom>
            <a:no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6"/>
            <p:cNvSpPr/>
            <p:nvPr/>
          </p:nvSpPr>
          <p:spPr>
            <a:xfrm>
              <a:off x="-3235550" y="4476575"/>
              <a:ext cx="1431800" cy="468150"/>
            </a:xfrm>
            <a:custGeom>
              <a:rect b="b" l="l" r="r" t="t"/>
              <a:pathLst>
                <a:path extrusionOk="0" h="18726" w="57272">
                  <a:moveTo>
                    <a:pt x="57271" y="0"/>
                  </a:moveTo>
                  <a:lnTo>
                    <a:pt x="4553" y="7894"/>
                  </a:lnTo>
                  <a:lnTo>
                    <a:pt x="1" y="18726"/>
                  </a:lnTo>
                  <a:lnTo>
                    <a:pt x="55139" y="14520"/>
                  </a:lnTo>
                  <a:lnTo>
                    <a:pt x="57271" y="0"/>
                  </a:lnTo>
                  <a:close/>
                </a:path>
              </a:pathLst>
            </a:custGeom>
            <a:solidFill>
              <a:schemeClr val="accent4"/>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6"/>
            <p:cNvSpPr/>
            <p:nvPr/>
          </p:nvSpPr>
          <p:spPr>
            <a:xfrm>
              <a:off x="-3412700" y="4708775"/>
              <a:ext cx="1652325" cy="434725"/>
            </a:xfrm>
            <a:custGeom>
              <a:rect b="b" l="l" r="r" t="t"/>
              <a:pathLst>
                <a:path extrusionOk="0" h="17389" w="66093">
                  <a:moveTo>
                    <a:pt x="65799" y="0"/>
                  </a:moveTo>
                  <a:cubicBezTo>
                    <a:pt x="61256" y="0"/>
                    <a:pt x="4379" y="7997"/>
                    <a:pt x="4379" y="7997"/>
                  </a:cubicBezTo>
                  <a:lnTo>
                    <a:pt x="0" y="17389"/>
                  </a:lnTo>
                  <a:lnTo>
                    <a:pt x="64357" y="17389"/>
                  </a:lnTo>
                  <a:cubicBezTo>
                    <a:pt x="64357" y="17389"/>
                    <a:pt x="65970" y="853"/>
                    <a:pt x="66086" y="46"/>
                  </a:cubicBezTo>
                  <a:cubicBezTo>
                    <a:pt x="66093" y="15"/>
                    <a:pt x="65994" y="0"/>
                    <a:pt x="65799" y="0"/>
                  </a:cubicBezTo>
                  <a:close/>
                </a:path>
              </a:pathLst>
            </a:custGeom>
            <a:solidFill>
              <a:schemeClr val="accent5"/>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6"/>
            <p:cNvSpPr/>
            <p:nvPr/>
          </p:nvSpPr>
          <p:spPr>
            <a:xfrm>
              <a:off x="-2163875" y="4843875"/>
              <a:ext cx="165675" cy="165675"/>
            </a:xfrm>
            <a:custGeom>
              <a:rect b="b" l="l" r="r" t="t"/>
              <a:pathLst>
                <a:path extrusionOk="0" h="6627" w="6627">
                  <a:moveTo>
                    <a:pt x="3342" y="0"/>
                  </a:moveTo>
                  <a:cubicBezTo>
                    <a:pt x="1498" y="0"/>
                    <a:pt x="0" y="1441"/>
                    <a:pt x="0" y="3285"/>
                  </a:cubicBezTo>
                  <a:cubicBezTo>
                    <a:pt x="0" y="5128"/>
                    <a:pt x="1498" y="6626"/>
                    <a:pt x="3342" y="6626"/>
                  </a:cubicBezTo>
                  <a:cubicBezTo>
                    <a:pt x="5186" y="6626"/>
                    <a:pt x="6626" y="5128"/>
                    <a:pt x="6626" y="3285"/>
                  </a:cubicBezTo>
                  <a:cubicBezTo>
                    <a:pt x="6626" y="1441"/>
                    <a:pt x="5128" y="0"/>
                    <a:pt x="3342" y="0"/>
                  </a:cubicBezTo>
                  <a:close/>
                </a:path>
              </a:pathLst>
            </a:custGeom>
            <a:solidFill>
              <a:srgbClr val="000000"/>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6"/>
            <p:cNvSpPr/>
            <p:nvPr/>
          </p:nvSpPr>
          <p:spPr>
            <a:xfrm>
              <a:off x="-3213925" y="4708475"/>
              <a:ext cx="1375600" cy="187275"/>
            </a:xfrm>
            <a:custGeom>
              <a:rect b="b" l="l" r="r" t="t"/>
              <a:pathLst>
                <a:path extrusionOk="0" h="7491" w="55024">
                  <a:moveTo>
                    <a:pt x="55023" y="1"/>
                  </a:moveTo>
                  <a:lnTo>
                    <a:pt x="1383" y="4091"/>
                  </a:lnTo>
                  <a:lnTo>
                    <a:pt x="0" y="7491"/>
                  </a:lnTo>
                  <a:lnTo>
                    <a:pt x="0" y="7491"/>
                  </a:lnTo>
                  <a:lnTo>
                    <a:pt x="55023" y="1"/>
                  </a:lnTo>
                  <a:close/>
                </a:path>
              </a:pathLst>
            </a:custGeom>
            <a:solidFill>
              <a:srgbClr val="000000"/>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6"/>
            <p:cNvSpPr/>
            <p:nvPr/>
          </p:nvSpPr>
          <p:spPr>
            <a:xfrm>
              <a:off x="-2794775" y="3438050"/>
              <a:ext cx="1091850" cy="140075"/>
            </a:xfrm>
            <a:custGeom>
              <a:rect b="b" l="l" r="r" t="t"/>
              <a:pathLst>
                <a:path extrusionOk="0" h="5603" w="43674">
                  <a:moveTo>
                    <a:pt x="634" y="0"/>
                  </a:moveTo>
                  <a:lnTo>
                    <a:pt x="0" y="2996"/>
                  </a:lnTo>
                  <a:cubicBezTo>
                    <a:pt x="0" y="2996"/>
                    <a:pt x="23746" y="5602"/>
                    <a:pt x="32012" y="5602"/>
                  </a:cubicBezTo>
                  <a:cubicBezTo>
                    <a:pt x="32777" y="5602"/>
                    <a:pt x="33410" y="5580"/>
                    <a:pt x="33879" y="5531"/>
                  </a:cubicBezTo>
                  <a:cubicBezTo>
                    <a:pt x="39352" y="4897"/>
                    <a:pt x="43673" y="1383"/>
                    <a:pt x="43673" y="1383"/>
                  </a:cubicBezTo>
                  <a:lnTo>
                    <a:pt x="43673" y="1383"/>
                  </a:lnTo>
                  <a:cubicBezTo>
                    <a:pt x="43673" y="1383"/>
                    <a:pt x="41169" y="1972"/>
                    <a:pt x="37023" y="1972"/>
                  </a:cubicBezTo>
                  <a:cubicBezTo>
                    <a:pt x="36678" y="1972"/>
                    <a:pt x="36321" y="1968"/>
                    <a:pt x="35953" y="1959"/>
                  </a:cubicBezTo>
                  <a:cubicBezTo>
                    <a:pt x="31171" y="1786"/>
                    <a:pt x="634" y="0"/>
                    <a:pt x="634" y="0"/>
                  </a:cubicBezTo>
                  <a:close/>
                </a:path>
              </a:pathLst>
            </a:custGeom>
            <a:solidFill>
              <a:srgbClr val="000000"/>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6"/>
            <p:cNvSpPr/>
            <p:nvPr/>
          </p:nvSpPr>
          <p:spPr>
            <a:xfrm>
              <a:off x="-1589150" y="338300"/>
              <a:ext cx="72025" cy="72025"/>
            </a:xfrm>
            <a:custGeom>
              <a:rect b="b" l="l" r="r" t="t"/>
              <a:pathLst>
                <a:path extrusionOk="0" h="2881" w="2881">
                  <a:moveTo>
                    <a:pt x="1440" y="0"/>
                  </a:moveTo>
                  <a:cubicBezTo>
                    <a:pt x="634" y="0"/>
                    <a:pt x="0" y="634"/>
                    <a:pt x="0" y="1440"/>
                  </a:cubicBezTo>
                  <a:cubicBezTo>
                    <a:pt x="0" y="2247"/>
                    <a:pt x="691" y="2881"/>
                    <a:pt x="1440" y="2881"/>
                  </a:cubicBezTo>
                  <a:cubicBezTo>
                    <a:pt x="2247" y="2881"/>
                    <a:pt x="2881" y="2247"/>
                    <a:pt x="2881" y="1440"/>
                  </a:cubicBezTo>
                  <a:cubicBezTo>
                    <a:pt x="2881" y="634"/>
                    <a:pt x="2247" y="0"/>
                    <a:pt x="1440" y="0"/>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6"/>
            <p:cNvSpPr/>
            <p:nvPr/>
          </p:nvSpPr>
          <p:spPr>
            <a:xfrm>
              <a:off x="-1217550" y="898600"/>
              <a:ext cx="305400" cy="917575"/>
            </a:xfrm>
            <a:custGeom>
              <a:rect b="b" l="l" r="r" t="t"/>
              <a:pathLst>
                <a:path extrusionOk="0" h="36703" w="12216">
                  <a:moveTo>
                    <a:pt x="12216" y="1"/>
                  </a:moveTo>
                  <a:cubicBezTo>
                    <a:pt x="12214" y="1"/>
                    <a:pt x="8413" y="1902"/>
                    <a:pt x="7664" y="4437"/>
                  </a:cubicBezTo>
                  <a:cubicBezTo>
                    <a:pt x="6857" y="6915"/>
                    <a:pt x="8586" y="13713"/>
                    <a:pt x="8586" y="13713"/>
                  </a:cubicBezTo>
                  <a:cubicBezTo>
                    <a:pt x="8586" y="13713"/>
                    <a:pt x="4437" y="13771"/>
                    <a:pt x="2190" y="19187"/>
                  </a:cubicBezTo>
                  <a:cubicBezTo>
                    <a:pt x="1" y="24660"/>
                    <a:pt x="1211" y="35608"/>
                    <a:pt x="1441" y="35608"/>
                  </a:cubicBezTo>
                  <a:cubicBezTo>
                    <a:pt x="1672" y="35665"/>
                    <a:pt x="3285" y="36702"/>
                    <a:pt x="3285" y="36702"/>
                  </a:cubicBezTo>
                  <a:lnTo>
                    <a:pt x="3112" y="34859"/>
                  </a:lnTo>
                  <a:cubicBezTo>
                    <a:pt x="3112" y="34859"/>
                    <a:pt x="2594" y="32669"/>
                    <a:pt x="2997" y="28463"/>
                  </a:cubicBezTo>
                  <a:cubicBezTo>
                    <a:pt x="3343" y="24315"/>
                    <a:pt x="4553" y="18899"/>
                    <a:pt x="6684" y="17113"/>
                  </a:cubicBezTo>
                  <a:cubicBezTo>
                    <a:pt x="7502" y="16446"/>
                    <a:pt x="8231" y="16237"/>
                    <a:pt x="8824" y="16237"/>
                  </a:cubicBezTo>
                  <a:cubicBezTo>
                    <a:pt x="9819" y="16237"/>
                    <a:pt x="10429" y="16825"/>
                    <a:pt x="10429" y="16825"/>
                  </a:cubicBezTo>
                  <a:cubicBezTo>
                    <a:pt x="10429" y="16825"/>
                    <a:pt x="9508" y="9507"/>
                    <a:pt x="9277" y="5590"/>
                  </a:cubicBezTo>
                  <a:cubicBezTo>
                    <a:pt x="9104" y="1672"/>
                    <a:pt x="12214" y="1"/>
                    <a:pt x="12216" y="1"/>
                  </a:cubicBezTo>
                  <a:close/>
                </a:path>
              </a:pathLst>
            </a:custGeom>
            <a:solidFill>
              <a:srgbClr val="000000"/>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6"/>
            <p:cNvSpPr/>
            <p:nvPr/>
          </p:nvSpPr>
          <p:spPr>
            <a:xfrm>
              <a:off x="-2585925" y="4273475"/>
              <a:ext cx="560350" cy="50425"/>
            </a:xfrm>
            <a:custGeom>
              <a:rect b="b" l="l" r="r" t="t"/>
              <a:pathLst>
                <a:path extrusionOk="0" fill="none" h="2017" w="22414">
                  <a:moveTo>
                    <a:pt x="1" y="0"/>
                  </a:moveTo>
                  <a:cubicBezTo>
                    <a:pt x="1" y="0"/>
                    <a:pt x="11985" y="2017"/>
                    <a:pt x="22413" y="0"/>
                  </a:cubicBezTo>
                </a:path>
              </a:pathLst>
            </a:custGeom>
            <a:no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6"/>
            <p:cNvSpPr/>
            <p:nvPr/>
          </p:nvSpPr>
          <p:spPr>
            <a:xfrm>
              <a:off x="-2995000" y="1591450"/>
              <a:ext cx="378850" cy="1240200"/>
            </a:xfrm>
            <a:custGeom>
              <a:rect b="b" l="l" r="r" t="t"/>
              <a:pathLst>
                <a:path extrusionOk="0" h="49608" w="15154">
                  <a:moveTo>
                    <a:pt x="7203" y="0"/>
                  </a:moveTo>
                  <a:lnTo>
                    <a:pt x="7203" y="0"/>
                  </a:lnTo>
                  <a:cubicBezTo>
                    <a:pt x="7203" y="0"/>
                    <a:pt x="12734" y="9564"/>
                    <a:pt x="10026" y="17227"/>
                  </a:cubicBezTo>
                  <a:cubicBezTo>
                    <a:pt x="7260" y="24890"/>
                    <a:pt x="2248" y="37047"/>
                    <a:pt x="2248" y="37047"/>
                  </a:cubicBezTo>
                  <a:cubicBezTo>
                    <a:pt x="2248" y="37047"/>
                    <a:pt x="1" y="42060"/>
                    <a:pt x="1729" y="45632"/>
                  </a:cubicBezTo>
                  <a:cubicBezTo>
                    <a:pt x="3458" y="49204"/>
                    <a:pt x="3688" y="49608"/>
                    <a:pt x="3688" y="49608"/>
                  </a:cubicBezTo>
                  <a:lnTo>
                    <a:pt x="13483" y="17227"/>
                  </a:lnTo>
                  <a:cubicBezTo>
                    <a:pt x="13483" y="17227"/>
                    <a:pt x="15154" y="13194"/>
                    <a:pt x="14405" y="8354"/>
                  </a:cubicBezTo>
                  <a:cubicBezTo>
                    <a:pt x="13310" y="577"/>
                    <a:pt x="7203" y="0"/>
                    <a:pt x="7203" y="0"/>
                  </a:cubicBezTo>
                  <a:close/>
                </a:path>
              </a:pathLst>
            </a:custGeom>
            <a:solidFill>
              <a:srgbClr val="000000"/>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6"/>
            <p:cNvSpPr/>
            <p:nvPr/>
          </p:nvSpPr>
          <p:spPr>
            <a:xfrm>
              <a:off x="-1972300" y="1089875"/>
              <a:ext cx="329875" cy="334800"/>
            </a:xfrm>
            <a:custGeom>
              <a:rect b="b" l="l" r="r" t="t"/>
              <a:pathLst>
                <a:path extrusionOk="0" h="13392" w="13195">
                  <a:moveTo>
                    <a:pt x="5121" y="1"/>
                  </a:moveTo>
                  <a:cubicBezTo>
                    <a:pt x="4674" y="1"/>
                    <a:pt x="4148" y="346"/>
                    <a:pt x="3976" y="819"/>
                  </a:cubicBezTo>
                  <a:lnTo>
                    <a:pt x="173" y="12573"/>
                  </a:lnTo>
                  <a:cubicBezTo>
                    <a:pt x="1" y="13047"/>
                    <a:pt x="311" y="13391"/>
                    <a:pt x="767" y="13391"/>
                  </a:cubicBezTo>
                  <a:cubicBezTo>
                    <a:pt x="922" y="13391"/>
                    <a:pt x="1093" y="13352"/>
                    <a:pt x="1268" y="13264"/>
                  </a:cubicBezTo>
                  <a:lnTo>
                    <a:pt x="12330" y="7388"/>
                  </a:lnTo>
                  <a:cubicBezTo>
                    <a:pt x="12964" y="7099"/>
                    <a:pt x="13194" y="6293"/>
                    <a:pt x="12791" y="6005"/>
                  </a:cubicBezTo>
                  <a:lnTo>
                    <a:pt x="5531" y="128"/>
                  </a:lnTo>
                  <a:cubicBezTo>
                    <a:pt x="5415" y="41"/>
                    <a:pt x="5272" y="1"/>
                    <a:pt x="5121" y="1"/>
                  </a:cubicBezTo>
                  <a:close/>
                </a:path>
              </a:pathLst>
            </a:custGeom>
            <a:solidFill>
              <a:schemeClr val="dk2"/>
            </a:solidFill>
            <a:ln cap="rnd" cmpd="sng" w="43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3" name="Google Shape;1873;p36"/>
          <p:cNvSpPr/>
          <p:nvPr/>
        </p:nvSpPr>
        <p:spPr>
          <a:xfrm>
            <a:off x="552785" y="653993"/>
            <a:ext cx="914400" cy="914400"/>
          </a:xfrm>
          <a:prstGeom prst="roundRect">
            <a:avLst>
              <a:gd fmla="val 16667" name="adj"/>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6"/>
          <p:cNvSpPr txBox="1"/>
          <p:nvPr>
            <p:ph idx="2" type="title"/>
          </p:nvPr>
        </p:nvSpPr>
        <p:spPr>
          <a:xfrm>
            <a:off x="612185" y="713393"/>
            <a:ext cx="795600" cy="7956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8" name="Shape 1878"/>
        <p:cNvGrpSpPr/>
        <p:nvPr/>
      </p:nvGrpSpPr>
      <p:grpSpPr>
        <a:xfrm>
          <a:off x="0" y="0"/>
          <a:ext cx="0" cy="0"/>
          <a:chOff x="0" y="0"/>
          <a:chExt cx="0" cy="0"/>
        </a:xfrm>
      </p:grpSpPr>
      <p:sp>
        <p:nvSpPr>
          <p:cNvPr id="1879" name="Google Shape;1879;p37"/>
          <p:cNvSpPr/>
          <p:nvPr/>
        </p:nvSpPr>
        <p:spPr>
          <a:xfrm>
            <a:off x="3394507" y="1060600"/>
            <a:ext cx="554400" cy="554400"/>
          </a:xfrm>
          <a:prstGeom prst="roundRect">
            <a:avLst>
              <a:gd fmla="val 16667" name="adj"/>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7"/>
          <p:cNvSpPr txBox="1"/>
          <p:nvPr>
            <p:ph type="title"/>
          </p:nvPr>
        </p:nvSpPr>
        <p:spPr>
          <a:xfrm>
            <a:off x="492600" y="1917513"/>
            <a:ext cx="3456300" cy="466200"/>
          </a:xfrm>
          <a:prstGeom prst="rect">
            <a:avLst/>
          </a:prstGeom>
        </p:spPr>
        <p:txBody>
          <a:bodyPr anchorCtr="0" anchor="ctr" bIns="91425" lIns="0" spcFirstLastPara="1" rIns="0" wrap="square" tIns="91425">
            <a:noAutofit/>
          </a:bodyPr>
          <a:lstStyle/>
          <a:p>
            <a:pPr indent="0" lvl="0" marL="0" rtl="0" algn="r">
              <a:spcBef>
                <a:spcPts val="0"/>
              </a:spcBef>
              <a:spcAft>
                <a:spcPts val="0"/>
              </a:spcAft>
              <a:buNone/>
            </a:pPr>
            <a:r>
              <a:rPr lang="en"/>
              <a:t>Proportion of movies passing bechdel test overtime</a:t>
            </a:r>
            <a:endParaRPr/>
          </a:p>
        </p:txBody>
      </p:sp>
      <p:sp>
        <p:nvSpPr>
          <p:cNvPr id="1881" name="Google Shape;1881;p37"/>
          <p:cNvSpPr txBox="1"/>
          <p:nvPr>
            <p:ph idx="2" type="title"/>
          </p:nvPr>
        </p:nvSpPr>
        <p:spPr>
          <a:xfrm>
            <a:off x="4644975" y="1918875"/>
            <a:ext cx="4356300" cy="4662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Bechdel test vs female/male cast, writers, directors, crew</a:t>
            </a:r>
            <a:endParaRPr/>
          </a:p>
        </p:txBody>
      </p:sp>
      <p:sp>
        <p:nvSpPr>
          <p:cNvPr id="1882" name="Google Shape;1882;p37"/>
          <p:cNvSpPr txBox="1"/>
          <p:nvPr>
            <p:ph idx="4" type="title"/>
          </p:nvPr>
        </p:nvSpPr>
        <p:spPr>
          <a:xfrm>
            <a:off x="1342807" y="3821477"/>
            <a:ext cx="2606100" cy="466200"/>
          </a:xfrm>
          <a:prstGeom prst="rect">
            <a:avLst/>
          </a:prstGeom>
        </p:spPr>
        <p:txBody>
          <a:bodyPr anchorCtr="0" anchor="ctr" bIns="91425" lIns="0" spcFirstLastPara="1" rIns="0" wrap="square" tIns="91425">
            <a:noAutofit/>
          </a:bodyPr>
          <a:lstStyle/>
          <a:p>
            <a:pPr indent="0" lvl="0" marL="0" rtl="0" algn="r">
              <a:spcBef>
                <a:spcPts val="0"/>
              </a:spcBef>
              <a:spcAft>
                <a:spcPts val="0"/>
              </a:spcAft>
              <a:buNone/>
            </a:pPr>
            <a:r>
              <a:rPr lang="en"/>
              <a:t>negative/positive contradiction </a:t>
            </a:r>
            <a:endParaRPr/>
          </a:p>
          <a:p>
            <a:pPr indent="0" lvl="0" marL="0" rtl="0" algn="r">
              <a:spcBef>
                <a:spcPts val="0"/>
              </a:spcBef>
              <a:spcAft>
                <a:spcPts val="0"/>
              </a:spcAft>
              <a:buNone/>
            </a:pPr>
            <a:r>
              <a:rPr lang="en"/>
              <a:t>(films that pass/fail) </a:t>
            </a:r>
            <a:endParaRPr/>
          </a:p>
        </p:txBody>
      </p:sp>
      <p:sp>
        <p:nvSpPr>
          <p:cNvPr id="1883" name="Google Shape;1883;p37"/>
          <p:cNvSpPr txBox="1"/>
          <p:nvPr>
            <p:ph idx="6" type="title"/>
          </p:nvPr>
        </p:nvSpPr>
        <p:spPr>
          <a:xfrm>
            <a:off x="4685450" y="3618902"/>
            <a:ext cx="2606100" cy="4662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t>Applying our own test</a:t>
            </a:r>
            <a:endParaRPr/>
          </a:p>
          <a:p>
            <a:pPr indent="0" lvl="0" marL="0" rtl="0" algn="l">
              <a:spcBef>
                <a:spcPts val="0"/>
              </a:spcBef>
              <a:spcAft>
                <a:spcPts val="0"/>
              </a:spcAft>
              <a:buNone/>
            </a:pPr>
            <a:r>
              <a:rPr lang="en"/>
              <a:t>To films</a:t>
            </a:r>
            <a:endParaRPr/>
          </a:p>
        </p:txBody>
      </p:sp>
      <p:sp>
        <p:nvSpPr>
          <p:cNvPr id="1884" name="Google Shape;1884;p37"/>
          <p:cNvSpPr/>
          <p:nvPr/>
        </p:nvSpPr>
        <p:spPr>
          <a:xfrm>
            <a:off x="3394507" y="2780593"/>
            <a:ext cx="554400" cy="554400"/>
          </a:xfrm>
          <a:prstGeom prst="roundRect">
            <a:avLst>
              <a:gd fmla="val 16667" name="adj"/>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7"/>
          <p:cNvSpPr/>
          <p:nvPr/>
        </p:nvSpPr>
        <p:spPr>
          <a:xfrm>
            <a:off x="4685450" y="1063325"/>
            <a:ext cx="554400" cy="554400"/>
          </a:xfrm>
          <a:prstGeom prst="roundRect">
            <a:avLst>
              <a:gd fmla="val 16667" name="adj"/>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7"/>
          <p:cNvSpPr/>
          <p:nvPr/>
        </p:nvSpPr>
        <p:spPr>
          <a:xfrm>
            <a:off x="4685450" y="2780606"/>
            <a:ext cx="554400" cy="554400"/>
          </a:xfrm>
          <a:prstGeom prst="roundRect">
            <a:avLst>
              <a:gd fmla="val 16667" name="adj"/>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7"/>
          <p:cNvSpPr txBox="1"/>
          <p:nvPr>
            <p:ph idx="8" type="title"/>
          </p:nvPr>
        </p:nvSpPr>
        <p:spPr>
          <a:xfrm>
            <a:off x="3488857" y="1154950"/>
            <a:ext cx="365700" cy="365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
        <p:nvSpPr>
          <p:cNvPr id="1888" name="Google Shape;1888;p37"/>
          <p:cNvSpPr txBox="1"/>
          <p:nvPr>
            <p:ph idx="9" type="title"/>
          </p:nvPr>
        </p:nvSpPr>
        <p:spPr>
          <a:xfrm>
            <a:off x="4779800" y="2874956"/>
            <a:ext cx="365700" cy="365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04</a:t>
            </a:r>
            <a:endParaRPr/>
          </a:p>
        </p:txBody>
      </p:sp>
      <p:sp>
        <p:nvSpPr>
          <p:cNvPr id="1889" name="Google Shape;1889;p37"/>
          <p:cNvSpPr txBox="1"/>
          <p:nvPr>
            <p:ph idx="14" type="title"/>
          </p:nvPr>
        </p:nvSpPr>
        <p:spPr>
          <a:xfrm>
            <a:off x="4779800" y="1157675"/>
            <a:ext cx="365700" cy="365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02</a:t>
            </a:r>
            <a:endParaRPr/>
          </a:p>
        </p:txBody>
      </p:sp>
      <p:sp>
        <p:nvSpPr>
          <p:cNvPr id="1890" name="Google Shape;1890;p37"/>
          <p:cNvSpPr txBox="1"/>
          <p:nvPr>
            <p:ph idx="13" type="title"/>
          </p:nvPr>
        </p:nvSpPr>
        <p:spPr>
          <a:xfrm>
            <a:off x="3487207" y="2873443"/>
            <a:ext cx="369000" cy="368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03</a:t>
            </a:r>
            <a:endParaRPr/>
          </a:p>
        </p:txBody>
      </p:sp>
      <p:sp>
        <p:nvSpPr>
          <p:cNvPr id="1891" name="Google Shape;1891;p37"/>
          <p:cNvSpPr txBox="1"/>
          <p:nvPr>
            <p:ph idx="15" type="title"/>
          </p:nvPr>
        </p:nvSpPr>
        <p:spPr>
          <a:xfrm>
            <a:off x="637875" y="226475"/>
            <a:ext cx="7704000" cy="5316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Methods and approach</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895" name="Shape 1895"/>
        <p:cNvGrpSpPr/>
        <p:nvPr/>
      </p:nvGrpSpPr>
      <p:grpSpPr>
        <a:xfrm>
          <a:off x="0" y="0"/>
          <a:ext cx="0" cy="0"/>
          <a:chOff x="0" y="0"/>
          <a:chExt cx="0" cy="0"/>
        </a:xfrm>
      </p:grpSpPr>
      <p:sp>
        <p:nvSpPr>
          <p:cNvPr id="1896" name="Google Shape;1896;p38"/>
          <p:cNvSpPr txBox="1"/>
          <p:nvPr>
            <p:ph type="title"/>
          </p:nvPr>
        </p:nvSpPr>
        <p:spPr>
          <a:xfrm>
            <a:off x="415200" y="177025"/>
            <a:ext cx="7917600" cy="6858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Proportion of movies passing overtime</a:t>
            </a:r>
            <a:endParaRPr/>
          </a:p>
        </p:txBody>
      </p:sp>
      <p:pic>
        <p:nvPicPr>
          <p:cNvPr id="1897" name="Google Shape;1897;p38"/>
          <p:cNvPicPr preferRelativeResize="0"/>
          <p:nvPr/>
        </p:nvPicPr>
        <p:blipFill>
          <a:blip r:embed="rId3">
            <a:alphaModFix/>
          </a:blip>
          <a:stretch>
            <a:fillRect/>
          </a:stretch>
        </p:blipFill>
        <p:spPr>
          <a:xfrm>
            <a:off x="1547100" y="1878300"/>
            <a:ext cx="3220325" cy="2549775"/>
          </a:xfrm>
          <a:prstGeom prst="rect">
            <a:avLst/>
          </a:prstGeom>
          <a:noFill/>
          <a:ln>
            <a:noFill/>
          </a:ln>
        </p:spPr>
      </p:pic>
      <p:pic>
        <p:nvPicPr>
          <p:cNvPr id="1898" name="Google Shape;1898;p38"/>
          <p:cNvPicPr preferRelativeResize="0"/>
          <p:nvPr/>
        </p:nvPicPr>
        <p:blipFill>
          <a:blip r:embed="rId4">
            <a:alphaModFix/>
          </a:blip>
          <a:stretch>
            <a:fillRect/>
          </a:stretch>
        </p:blipFill>
        <p:spPr>
          <a:xfrm>
            <a:off x="4950125" y="1878300"/>
            <a:ext cx="3087920" cy="2549775"/>
          </a:xfrm>
          <a:prstGeom prst="rect">
            <a:avLst/>
          </a:prstGeom>
          <a:noFill/>
          <a:ln>
            <a:noFill/>
          </a:ln>
        </p:spPr>
      </p:pic>
      <p:sp>
        <p:nvSpPr>
          <p:cNvPr id="1899" name="Google Shape;1899;p38"/>
          <p:cNvSpPr txBox="1"/>
          <p:nvPr/>
        </p:nvSpPr>
        <p:spPr>
          <a:xfrm>
            <a:off x="415200" y="1147363"/>
            <a:ext cx="4404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accent6"/>
                </a:solidFill>
                <a:latin typeface="Montserrat"/>
                <a:ea typeface="Montserrat"/>
                <a:cs typeface="Montserrat"/>
                <a:sym typeface="Montserrat"/>
              </a:rPr>
              <a:t>Data Source: </a:t>
            </a:r>
            <a:r>
              <a:rPr b="1" lang="en" sz="1600" u="sng">
                <a:solidFill>
                  <a:schemeClr val="hlink"/>
                </a:solidFill>
                <a:latin typeface="Montserrat"/>
                <a:ea typeface="Montserrat"/>
                <a:cs typeface="Montserrat"/>
                <a:sym typeface="Montserrat"/>
                <a:hlinkClick r:id="rId5"/>
              </a:rPr>
              <a:t>Bechdel Test Movie List</a:t>
            </a:r>
            <a:endParaRPr b="1" sz="1600">
              <a:solidFill>
                <a:schemeClr val="accent6"/>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903" name="Shape 1903"/>
        <p:cNvGrpSpPr/>
        <p:nvPr/>
      </p:nvGrpSpPr>
      <p:grpSpPr>
        <a:xfrm>
          <a:off x="0" y="0"/>
          <a:ext cx="0" cy="0"/>
          <a:chOff x="0" y="0"/>
          <a:chExt cx="0" cy="0"/>
        </a:xfrm>
      </p:grpSpPr>
      <p:sp>
        <p:nvSpPr>
          <p:cNvPr id="1904" name="Google Shape;1904;p39"/>
          <p:cNvSpPr txBox="1"/>
          <p:nvPr>
            <p:ph type="title"/>
          </p:nvPr>
        </p:nvSpPr>
        <p:spPr>
          <a:xfrm>
            <a:off x="415200" y="177025"/>
            <a:ext cx="7917600" cy="6858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Proportion of movies passing overtime</a:t>
            </a:r>
            <a:endParaRPr/>
          </a:p>
        </p:txBody>
      </p:sp>
      <p:sp>
        <p:nvSpPr>
          <p:cNvPr id="1905" name="Google Shape;1905;p39"/>
          <p:cNvSpPr txBox="1"/>
          <p:nvPr/>
        </p:nvSpPr>
        <p:spPr>
          <a:xfrm>
            <a:off x="5486425" y="4743300"/>
            <a:ext cx="398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6"/>
                </a:solidFill>
                <a:latin typeface="Montserrat"/>
                <a:ea typeface="Montserrat"/>
                <a:cs typeface="Montserrat"/>
                <a:sym typeface="Montserrat"/>
              </a:rPr>
              <a:t>Data Source: </a:t>
            </a:r>
            <a:r>
              <a:rPr b="1" lang="en" u="sng">
                <a:solidFill>
                  <a:schemeClr val="hlink"/>
                </a:solidFill>
                <a:latin typeface="Montserrat"/>
                <a:ea typeface="Montserrat"/>
                <a:cs typeface="Montserrat"/>
                <a:sym typeface="Montserrat"/>
                <a:hlinkClick r:id="rId3"/>
              </a:rPr>
              <a:t>Bechdel Test Movie List</a:t>
            </a:r>
            <a:endParaRPr b="1">
              <a:solidFill>
                <a:schemeClr val="accent6"/>
              </a:solidFill>
              <a:latin typeface="Montserrat"/>
              <a:ea typeface="Montserrat"/>
              <a:cs typeface="Montserrat"/>
              <a:sym typeface="Montserrat"/>
            </a:endParaRPr>
          </a:p>
        </p:txBody>
      </p:sp>
      <p:pic>
        <p:nvPicPr>
          <p:cNvPr id="1906" name="Google Shape;1906;p39"/>
          <p:cNvPicPr preferRelativeResize="0"/>
          <p:nvPr/>
        </p:nvPicPr>
        <p:blipFill>
          <a:blip r:embed="rId4">
            <a:alphaModFix/>
          </a:blip>
          <a:stretch>
            <a:fillRect/>
          </a:stretch>
        </p:blipFill>
        <p:spPr>
          <a:xfrm>
            <a:off x="1753527" y="1547500"/>
            <a:ext cx="4685675" cy="2278850"/>
          </a:xfrm>
          <a:prstGeom prst="rect">
            <a:avLst/>
          </a:prstGeom>
          <a:noFill/>
          <a:ln>
            <a:noFill/>
          </a:ln>
        </p:spPr>
      </p:pic>
      <p:pic>
        <p:nvPicPr>
          <p:cNvPr id="1907" name="Google Shape;1907;p39"/>
          <p:cNvPicPr preferRelativeResize="0"/>
          <p:nvPr/>
        </p:nvPicPr>
        <p:blipFill>
          <a:blip r:embed="rId5">
            <a:alphaModFix/>
          </a:blip>
          <a:stretch>
            <a:fillRect/>
          </a:stretch>
        </p:blipFill>
        <p:spPr>
          <a:xfrm>
            <a:off x="1708699" y="1359024"/>
            <a:ext cx="5062300" cy="2888100"/>
          </a:xfrm>
          <a:prstGeom prst="rect">
            <a:avLst/>
          </a:prstGeom>
          <a:noFill/>
          <a:ln>
            <a:noFill/>
          </a:ln>
        </p:spPr>
      </p:pic>
      <p:sp>
        <p:nvSpPr>
          <p:cNvPr id="1908" name="Google Shape;1908;p39"/>
          <p:cNvSpPr txBox="1"/>
          <p:nvPr>
            <p:ph idx="1" type="subTitle"/>
          </p:nvPr>
        </p:nvSpPr>
        <p:spPr>
          <a:xfrm>
            <a:off x="6815825" y="2056975"/>
            <a:ext cx="2266200" cy="2522400"/>
          </a:xfrm>
          <a:prstGeom prst="rect">
            <a:avLst/>
          </a:prstGeom>
        </p:spPr>
        <p:txBody>
          <a:bodyPr anchorCtr="0" anchor="t" bIns="91425" lIns="0" spcFirstLastPara="1" rIns="0" wrap="square" tIns="91425">
            <a:noAutofit/>
          </a:bodyPr>
          <a:lstStyle/>
          <a:p>
            <a:pPr indent="-317500" lvl="0" marL="457200" rtl="0" algn="l">
              <a:spcBef>
                <a:spcPts val="0"/>
              </a:spcBef>
              <a:spcAft>
                <a:spcPts val="0"/>
              </a:spcAft>
              <a:buSzPts val="1400"/>
              <a:buChar char="●"/>
            </a:pPr>
            <a:r>
              <a:rPr lang="en"/>
              <a:t>Low growth rate of films passing: test still relevant!</a:t>
            </a:r>
            <a:endParaRPr/>
          </a:p>
          <a:p>
            <a:pPr indent="-317500" lvl="0" marL="457200" rtl="0" algn="l">
              <a:spcBef>
                <a:spcPts val="0"/>
              </a:spcBef>
              <a:spcAft>
                <a:spcPts val="0"/>
              </a:spcAft>
              <a:buSzPts val="1400"/>
              <a:buChar char="●"/>
            </a:pPr>
            <a:r>
              <a:rPr lang="en"/>
              <a:t>Majority of films still passing the bare minimum, but the test needs revision to further raise the standard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2"/>
        </a:solidFill>
      </p:bgPr>
    </p:bg>
    <p:spTree>
      <p:nvGrpSpPr>
        <p:cNvPr id="1912" name="Shape 1912"/>
        <p:cNvGrpSpPr/>
        <p:nvPr/>
      </p:nvGrpSpPr>
      <p:grpSpPr>
        <a:xfrm>
          <a:off x="0" y="0"/>
          <a:ext cx="0" cy="0"/>
          <a:chOff x="0" y="0"/>
          <a:chExt cx="0" cy="0"/>
        </a:xfrm>
      </p:grpSpPr>
      <p:sp>
        <p:nvSpPr>
          <p:cNvPr id="1913" name="Google Shape;1913;p40"/>
          <p:cNvSpPr txBox="1"/>
          <p:nvPr>
            <p:ph idx="1" type="subTitle"/>
          </p:nvPr>
        </p:nvSpPr>
        <p:spPr>
          <a:xfrm>
            <a:off x="720000" y="1939500"/>
            <a:ext cx="3496200" cy="1339200"/>
          </a:xfrm>
          <a:prstGeom prst="rect">
            <a:avLst/>
          </a:prstGeom>
        </p:spPr>
        <p:txBody>
          <a:bodyPr anchorCtr="0" anchor="t" bIns="91425" lIns="0" spcFirstLastPara="1" rIns="0" wrap="square" tIns="91425">
            <a:noAutofit/>
          </a:bodyPr>
          <a:lstStyle/>
          <a:p>
            <a:pPr indent="-317500" lvl="0" marL="457200" rtl="0" algn="l">
              <a:spcBef>
                <a:spcPts val="0"/>
              </a:spcBef>
              <a:spcAft>
                <a:spcPts val="0"/>
              </a:spcAft>
              <a:buSzPts val="1400"/>
              <a:buChar char="-"/>
            </a:pPr>
            <a:r>
              <a:rPr lang="en"/>
              <a:t>Low growth rate of films passing: test still relevant!</a:t>
            </a:r>
            <a:endParaRPr/>
          </a:p>
          <a:p>
            <a:pPr indent="-317500" lvl="0" marL="457200" rtl="0" algn="l">
              <a:spcBef>
                <a:spcPts val="0"/>
              </a:spcBef>
              <a:spcAft>
                <a:spcPts val="0"/>
              </a:spcAft>
              <a:buSzPts val="1400"/>
              <a:buChar char="-"/>
            </a:pPr>
            <a:r>
              <a:rPr lang="en"/>
              <a:t>Majority of films still passing today: test needs revision</a:t>
            </a:r>
            <a:endParaRPr/>
          </a:p>
        </p:txBody>
      </p:sp>
      <p:sp>
        <p:nvSpPr>
          <p:cNvPr id="1914" name="Google Shape;1914;p40"/>
          <p:cNvSpPr txBox="1"/>
          <p:nvPr>
            <p:ph type="title"/>
          </p:nvPr>
        </p:nvSpPr>
        <p:spPr>
          <a:xfrm>
            <a:off x="720000" y="405625"/>
            <a:ext cx="5758200" cy="6858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Proportion of movies passing bechdel test overtime</a:t>
            </a:r>
            <a:endParaRPr/>
          </a:p>
        </p:txBody>
      </p:sp>
      <p:grpSp>
        <p:nvGrpSpPr>
          <p:cNvPr id="1915" name="Google Shape;1915;p40"/>
          <p:cNvGrpSpPr/>
          <p:nvPr/>
        </p:nvGrpSpPr>
        <p:grpSpPr>
          <a:xfrm>
            <a:off x="3667282" y="2079204"/>
            <a:ext cx="3444292" cy="3064653"/>
            <a:chOff x="3502200" y="1491963"/>
            <a:chExt cx="4086725" cy="3636275"/>
          </a:xfrm>
        </p:grpSpPr>
        <p:sp>
          <p:nvSpPr>
            <p:cNvPr id="1916" name="Google Shape;1916;p40"/>
            <p:cNvSpPr/>
            <p:nvPr/>
          </p:nvSpPr>
          <p:spPr>
            <a:xfrm>
              <a:off x="7063050" y="2360613"/>
              <a:ext cx="525875" cy="1059400"/>
            </a:xfrm>
            <a:custGeom>
              <a:rect b="b" l="l" r="r" t="t"/>
              <a:pathLst>
                <a:path extrusionOk="0" h="42376" w="21035">
                  <a:moveTo>
                    <a:pt x="18415" y="1"/>
                  </a:moveTo>
                  <a:cubicBezTo>
                    <a:pt x="18060" y="1"/>
                    <a:pt x="5837" y="18545"/>
                    <a:pt x="5837" y="18545"/>
                  </a:cubicBezTo>
                  <a:lnTo>
                    <a:pt x="4773" y="16174"/>
                  </a:lnTo>
                  <a:cubicBezTo>
                    <a:pt x="4773" y="16174"/>
                    <a:pt x="5594" y="13560"/>
                    <a:pt x="6232" y="11767"/>
                  </a:cubicBezTo>
                  <a:cubicBezTo>
                    <a:pt x="6840" y="9943"/>
                    <a:pt x="5837" y="8514"/>
                    <a:pt x="5837" y="8514"/>
                  </a:cubicBezTo>
                  <a:cubicBezTo>
                    <a:pt x="5837" y="8514"/>
                    <a:pt x="517" y="15384"/>
                    <a:pt x="244" y="15718"/>
                  </a:cubicBezTo>
                  <a:cubicBezTo>
                    <a:pt x="1" y="16083"/>
                    <a:pt x="2888" y="27664"/>
                    <a:pt x="3101" y="28120"/>
                  </a:cubicBezTo>
                  <a:cubicBezTo>
                    <a:pt x="3314" y="28576"/>
                    <a:pt x="639" y="33652"/>
                    <a:pt x="639" y="33652"/>
                  </a:cubicBezTo>
                  <a:lnTo>
                    <a:pt x="14135" y="42375"/>
                  </a:lnTo>
                  <a:cubicBezTo>
                    <a:pt x="14135" y="42375"/>
                    <a:pt x="19940" y="25141"/>
                    <a:pt x="20487" y="22770"/>
                  </a:cubicBezTo>
                  <a:cubicBezTo>
                    <a:pt x="21035" y="20429"/>
                    <a:pt x="14986" y="13560"/>
                    <a:pt x="15168" y="13287"/>
                  </a:cubicBezTo>
                  <a:cubicBezTo>
                    <a:pt x="15351" y="13013"/>
                    <a:pt x="18238" y="4897"/>
                    <a:pt x="18785" y="3074"/>
                  </a:cubicBezTo>
                  <a:cubicBezTo>
                    <a:pt x="19332" y="1280"/>
                    <a:pt x="18603" y="277"/>
                    <a:pt x="18421" y="4"/>
                  </a:cubicBezTo>
                  <a:cubicBezTo>
                    <a:pt x="18419" y="2"/>
                    <a:pt x="18417" y="1"/>
                    <a:pt x="18415" y="1"/>
                  </a:cubicBez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0"/>
            <p:cNvSpPr/>
            <p:nvPr/>
          </p:nvSpPr>
          <p:spPr>
            <a:xfrm>
              <a:off x="3502200" y="3164988"/>
              <a:ext cx="3959075" cy="1963250"/>
            </a:xfrm>
            <a:custGeom>
              <a:rect b="b" l="l" r="r" t="t"/>
              <a:pathLst>
                <a:path extrusionOk="0" h="78530" w="158363">
                  <a:moveTo>
                    <a:pt x="49065" y="0"/>
                  </a:moveTo>
                  <a:cubicBezTo>
                    <a:pt x="39388" y="0"/>
                    <a:pt x="26895" y="321"/>
                    <a:pt x="18420" y="1720"/>
                  </a:cubicBezTo>
                  <a:cubicBezTo>
                    <a:pt x="2766" y="4303"/>
                    <a:pt x="0" y="20139"/>
                    <a:pt x="0" y="20139"/>
                  </a:cubicBezTo>
                  <a:lnTo>
                    <a:pt x="0" y="78529"/>
                  </a:lnTo>
                  <a:lnTo>
                    <a:pt x="141614" y="78529"/>
                  </a:lnTo>
                  <a:lnTo>
                    <a:pt x="158362" y="8285"/>
                  </a:lnTo>
                  <a:cubicBezTo>
                    <a:pt x="154771" y="2243"/>
                    <a:pt x="150243" y="890"/>
                    <a:pt x="146908" y="890"/>
                  </a:cubicBezTo>
                  <a:cubicBezTo>
                    <a:pt x="144203" y="890"/>
                    <a:pt x="142283" y="1781"/>
                    <a:pt x="142283" y="1781"/>
                  </a:cubicBezTo>
                  <a:lnTo>
                    <a:pt x="114197" y="53423"/>
                  </a:lnTo>
                  <a:cubicBezTo>
                    <a:pt x="114197" y="53423"/>
                    <a:pt x="112951" y="33210"/>
                    <a:pt x="111279" y="18954"/>
                  </a:cubicBezTo>
                  <a:cubicBezTo>
                    <a:pt x="109607" y="4668"/>
                    <a:pt x="96750" y="4395"/>
                    <a:pt x="96750" y="4395"/>
                  </a:cubicBezTo>
                  <a:lnTo>
                    <a:pt x="63436" y="230"/>
                  </a:lnTo>
                  <a:cubicBezTo>
                    <a:pt x="63436" y="230"/>
                    <a:pt x="57261" y="0"/>
                    <a:pt x="49065" y="0"/>
                  </a:cubicBezTo>
                  <a:close/>
                </a:path>
              </a:pathLst>
            </a:custGeom>
            <a:solidFill>
              <a:schemeClr val="accent5"/>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0"/>
            <p:cNvSpPr/>
            <p:nvPr/>
          </p:nvSpPr>
          <p:spPr>
            <a:xfrm>
              <a:off x="4671675" y="2441238"/>
              <a:ext cx="416450" cy="729525"/>
            </a:xfrm>
            <a:custGeom>
              <a:rect b="b" l="l" r="r" t="t"/>
              <a:pathLst>
                <a:path extrusionOk="0" h="29181" w="16658">
                  <a:moveTo>
                    <a:pt x="0" y="1"/>
                  </a:moveTo>
                  <a:lnTo>
                    <a:pt x="0" y="29180"/>
                  </a:lnTo>
                  <a:lnTo>
                    <a:pt x="16657" y="29180"/>
                  </a:lnTo>
                  <a:lnTo>
                    <a:pt x="16657" y="1"/>
                  </a:ln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0"/>
            <p:cNvSpPr/>
            <p:nvPr/>
          </p:nvSpPr>
          <p:spPr>
            <a:xfrm>
              <a:off x="4897350" y="1515613"/>
              <a:ext cx="538325" cy="1118850"/>
            </a:xfrm>
            <a:custGeom>
              <a:rect b="b" l="l" r="r" t="t"/>
              <a:pathLst>
                <a:path extrusionOk="0" h="44754" w="21533">
                  <a:moveTo>
                    <a:pt x="4211" y="0"/>
                  </a:moveTo>
                  <a:cubicBezTo>
                    <a:pt x="4004" y="0"/>
                    <a:pt x="3892" y="4"/>
                    <a:pt x="3892" y="4"/>
                  </a:cubicBezTo>
                  <a:lnTo>
                    <a:pt x="3709" y="16235"/>
                  </a:lnTo>
                  <a:lnTo>
                    <a:pt x="1" y="38941"/>
                  </a:lnTo>
                  <a:cubicBezTo>
                    <a:pt x="1" y="38941"/>
                    <a:pt x="1186" y="40187"/>
                    <a:pt x="11460" y="43986"/>
                  </a:cubicBezTo>
                  <a:cubicBezTo>
                    <a:pt x="12916" y="44523"/>
                    <a:pt x="14148" y="44753"/>
                    <a:pt x="15191" y="44753"/>
                  </a:cubicBezTo>
                  <a:cubicBezTo>
                    <a:pt x="21533" y="44753"/>
                    <a:pt x="20883" y="36235"/>
                    <a:pt x="20883" y="36235"/>
                  </a:cubicBezTo>
                  <a:lnTo>
                    <a:pt x="20883" y="11797"/>
                  </a:lnTo>
                  <a:cubicBezTo>
                    <a:pt x="20883" y="462"/>
                    <a:pt x="6547" y="0"/>
                    <a:pt x="4211" y="0"/>
                  </a:cubicBezTo>
                  <a:close/>
                </a:path>
              </a:pathLst>
            </a:custGeom>
            <a:solidFill>
              <a:srgbClr val="FCACD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0"/>
            <p:cNvSpPr/>
            <p:nvPr/>
          </p:nvSpPr>
          <p:spPr>
            <a:xfrm>
              <a:off x="5419400" y="2018738"/>
              <a:ext cx="99575" cy="214325"/>
            </a:xfrm>
            <a:custGeom>
              <a:rect b="b" l="l" r="r" t="t"/>
              <a:pathLst>
                <a:path extrusionOk="0" h="8573" w="3983">
                  <a:moveTo>
                    <a:pt x="31" y="1"/>
                  </a:moveTo>
                  <a:lnTo>
                    <a:pt x="1" y="8572"/>
                  </a:lnTo>
                  <a:lnTo>
                    <a:pt x="3983" y="8572"/>
                  </a:lnTo>
                  <a:lnTo>
                    <a:pt x="2584" y="6657"/>
                  </a:lnTo>
                  <a:cubicBezTo>
                    <a:pt x="1156" y="4712"/>
                    <a:pt x="31" y="1"/>
                    <a:pt x="31" y="1"/>
                  </a:cubicBezTo>
                  <a:close/>
                </a:path>
              </a:pathLst>
            </a:custGeom>
            <a:solidFill>
              <a:schemeClr val="accent3"/>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0"/>
            <p:cNvSpPr/>
            <p:nvPr/>
          </p:nvSpPr>
          <p:spPr>
            <a:xfrm>
              <a:off x="5357850" y="1986063"/>
              <a:ext cx="38775" cy="53225"/>
            </a:xfrm>
            <a:custGeom>
              <a:rect b="b" l="l" r="r" t="t"/>
              <a:pathLst>
                <a:path extrusionOk="0" h="2129" w="1551">
                  <a:moveTo>
                    <a:pt x="761" y="1"/>
                  </a:moveTo>
                  <a:cubicBezTo>
                    <a:pt x="335" y="1"/>
                    <a:pt x="1" y="487"/>
                    <a:pt x="1" y="1064"/>
                  </a:cubicBezTo>
                  <a:cubicBezTo>
                    <a:pt x="1" y="1672"/>
                    <a:pt x="335" y="2128"/>
                    <a:pt x="761" y="2128"/>
                  </a:cubicBezTo>
                  <a:cubicBezTo>
                    <a:pt x="1186" y="2128"/>
                    <a:pt x="1551" y="1672"/>
                    <a:pt x="1551" y="1064"/>
                  </a:cubicBezTo>
                  <a:cubicBezTo>
                    <a:pt x="1551" y="487"/>
                    <a:pt x="1186" y="1"/>
                    <a:pt x="7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0"/>
            <p:cNvSpPr/>
            <p:nvPr/>
          </p:nvSpPr>
          <p:spPr>
            <a:xfrm>
              <a:off x="5259075" y="2102338"/>
              <a:ext cx="114000" cy="114000"/>
            </a:xfrm>
            <a:custGeom>
              <a:rect b="b" l="l" r="r" t="t"/>
              <a:pathLst>
                <a:path extrusionOk="0" h="4560" w="4560">
                  <a:moveTo>
                    <a:pt x="2280" y="0"/>
                  </a:moveTo>
                  <a:cubicBezTo>
                    <a:pt x="1034" y="0"/>
                    <a:pt x="0" y="1003"/>
                    <a:pt x="0" y="2280"/>
                  </a:cubicBezTo>
                  <a:cubicBezTo>
                    <a:pt x="0" y="3526"/>
                    <a:pt x="1034" y="4560"/>
                    <a:pt x="2280" y="4560"/>
                  </a:cubicBezTo>
                  <a:cubicBezTo>
                    <a:pt x="3526" y="4560"/>
                    <a:pt x="4560" y="3526"/>
                    <a:pt x="4560" y="2280"/>
                  </a:cubicBezTo>
                  <a:cubicBezTo>
                    <a:pt x="4560" y="1003"/>
                    <a:pt x="3526" y="0"/>
                    <a:pt x="22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0"/>
            <p:cNvSpPr/>
            <p:nvPr/>
          </p:nvSpPr>
          <p:spPr>
            <a:xfrm>
              <a:off x="5316075" y="2283938"/>
              <a:ext cx="103350" cy="85150"/>
            </a:xfrm>
            <a:custGeom>
              <a:rect b="b" l="l" r="r" t="t"/>
              <a:pathLst>
                <a:path extrusionOk="0" fill="none" h="3406" w="4134">
                  <a:moveTo>
                    <a:pt x="4134" y="3405"/>
                  </a:moveTo>
                  <a:cubicBezTo>
                    <a:pt x="4134" y="3405"/>
                    <a:pt x="912" y="2858"/>
                    <a:pt x="0" y="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0"/>
            <p:cNvSpPr/>
            <p:nvPr/>
          </p:nvSpPr>
          <p:spPr>
            <a:xfrm>
              <a:off x="4322125" y="1491963"/>
              <a:ext cx="1110975" cy="1227425"/>
            </a:xfrm>
            <a:custGeom>
              <a:rect b="b" l="l" r="r" t="t"/>
              <a:pathLst>
                <a:path extrusionOk="0" h="49097" w="44439">
                  <a:moveTo>
                    <a:pt x="22238" y="0"/>
                  </a:moveTo>
                  <a:cubicBezTo>
                    <a:pt x="16431" y="0"/>
                    <a:pt x="9584" y="1093"/>
                    <a:pt x="6171" y="6695"/>
                  </a:cubicBezTo>
                  <a:cubicBezTo>
                    <a:pt x="31" y="16816"/>
                    <a:pt x="0" y="33017"/>
                    <a:pt x="3162" y="39917"/>
                  </a:cubicBezTo>
                  <a:cubicBezTo>
                    <a:pt x="6353" y="46786"/>
                    <a:pt x="10061" y="47485"/>
                    <a:pt x="10061" y="47485"/>
                  </a:cubicBezTo>
                  <a:cubicBezTo>
                    <a:pt x="10061" y="47485"/>
                    <a:pt x="13648" y="49096"/>
                    <a:pt x="18105" y="49096"/>
                  </a:cubicBezTo>
                  <a:cubicBezTo>
                    <a:pt x="20918" y="49096"/>
                    <a:pt x="24078" y="48454"/>
                    <a:pt x="26901" y="46361"/>
                  </a:cubicBezTo>
                  <a:cubicBezTo>
                    <a:pt x="34226" y="40950"/>
                    <a:pt x="33466" y="34567"/>
                    <a:pt x="33466" y="34567"/>
                  </a:cubicBezTo>
                  <a:lnTo>
                    <a:pt x="33466" y="34567"/>
                  </a:lnTo>
                  <a:cubicBezTo>
                    <a:pt x="33466" y="34567"/>
                    <a:pt x="33040" y="34637"/>
                    <a:pt x="32400" y="34637"/>
                  </a:cubicBezTo>
                  <a:cubicBezTo>
                    <a:pt x="30330" y="34637"/>
                    <a:pt x="26024" y="33910"/>
                    <a:pt x="26627" y="27759"/>
                  </a:cubicBezTo>
                  <a:cubicBezTo>
                    <a:pt x="27079" y="23321"/>
                    <a:pt x="29284" y="22325"/>
                    <a:pt x="31174" y="22325"/>
                  </a:cubicBezTo>
                  <a:cubicBezTo>
                    <a:pt x="32713" y="22325"/>
                    <a:pt x="34044" y="22987"/>
                    <a:pt x="34044" y="22987"/>
                  </a:cubicBezTo>
                  <a:cubicBezTo>
                    <a:pt x="34044" y="22987"/>
                    <a:pt x="43375" y="20950"/>
                    <a:pt x="43922" y="12287"/>
                  </a:cubicBezTo>
                  <a:cubicBezTo>
                    <a:pt x="44439" y="3625"/>
                    <a:pt x="35138" y="737"/>
                    <a:pt x="29758" y="403"/>
                  </a:cubicBezTo>
                  <a:cubicBezTo>
                    <a:pt x="27931" y="289"/>
                    <a:pt x="25222" y="0"/>
                    <a:pt x="22238" y="0"/>
                  </a:cubicBezTo>
                  <a:close/>
                </a:path>
              </a:pathLst>
            </a:custGeom>
            <a:solidFill>
              <a:schemeClr val="accen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0"/>
            <p:cNvSpPr/>
            <p:nvPr/>
          </p:nvSpPr>
          <p:spPr>
            <a:xfrm>
              <a:off x="5184600" y="1799888"/>
              <a:ext cx="151250" cy="230275"/>
            </a:xfrm>
            <a:custGeom>
              <a:rect b="b" l="l" r="r" t="t"/>
              <a:pathLst>
                <a:path extrusionOk="0" fill="none" h="9211" w="6050">
                  <a:moveTo>
                    <a:pt x="1" y="9211"/>
                  </a:moveTo>
                  <a:cubicBezTo>
                    <a:pt x="1" y="9211"/>
                    <a:pt x="5441" y="4925"/>
                    <a:pt x="6049" y="1"/>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0"/>
            <p:cNvSpPr/>
            <p:nvPr/>
          </p:nvSpPr>
          <p:spPr>
            <a:xfrm>
              <a:off x="4435350" y="2309013"/>
              <a:ext cx="149725" cy="374650"/>
            </a:xfrm>
            <a:custGeom>
              <a:rect b="b" l="l" r="r" t="t"/>
              <a:pathLst>
                <a:path extrusionOk="0" fill="none" h="14986" w="5989">
                  <a:moveTo>
                    <a:pt x="122" y="1"/>
                  </a:moveTo>
                  <a:cubicBezTo>
                    <a:pt x="122" y="1"/>
                    <a:pt x="0" y="9697"/>
                    <a:pt x="5988" y="14986"/>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0"/>
            <p:cNvSpPr/>
            <p:nvPr/>
          </p:nvSpPr>
          <p:spPr>
            <a:xfrm>
              <a:off x="4671675" y="2385013"/>
              <a:ext cx="213550" cy="281175"/>
            </a:xfrm>
            <a:custGeom>
              <a:rect b="b" l="l" r="r" t="t"/>
              <a:pathLst>
                <a:path extrusionOk="0" fill="none" h="11247" w="8542">
                  <a:moveTo>
                    <a:pt x="6292" y="0"/>
                  </a:moveTo>
                  <a:cubicBezTo>
                    <a:pt x="5988" y="7417"/>
                    <a:pt x="0" y="11247"/>
                    <a:pt x="0" y="11247"/>
                  </a:cubicBezTo>
                  <a:cubicBezTo>
                    <a:pt x="0" y="11247"/>
                    <a:pt x="5958" y="10821"/>
                    <a:pt x="8542" y="6262"/>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0"/>
            <p:cNvSpPr/>
            <p:nvPr/>
          </p:nvSpPr>
          <p:spPr>
            <a:xfrm>
              <a:off x="4773500" y="2578788"/>
              <a:ext cx="314625" cy="190100"/>
            </a:xfrm>
            <a:custGeom>
              <a:rect b="b" l="l" r="r" t="t"/>
              <a:pathLst>
                <a:path extrusionOk="0" h="7604" w="12585">
                  <a:moveTo>
                    <a:pt x="12007" y="0"/>
                  </a:moveTo>
                  <a:cubicBezTo>
                    <a:pt x="12007" y="0"/>
                    <a:pt x="10700" y="1702"/>
                    <a:pt x="7478" y="3800"/>
                  </a:cubicBezTo>
                  <a:cubicBezTo>
                    <a:pt x="4845" y="5473"/>
                    <a:pt x="1575" y="5632"/>
                    <a:pt x="424" y="5632"/>
                  </a:cubicBezTo>
                  <a:cubicBezTo>
                    <a:pt x="154" y="5632"/>
                    <a:pt x="1" y="5623"/>
                    <a:pt x="0" y="5623"/>
                  </a:cubicBezTo>
                  <a:lnTo>
                    <a:pt x="0" y="5623"/>
                  </a:lnTo>
                  <a:lnTo>
                    <a:pt x="183" y="7508"/>
                  </a:lnTo>
                  <a:cubicBezTo>
                    <a:pt x="183" y="7508"/>
                    <a:pt x="1004" y="7604"/>
                    <a:pt x="2235" y="7604"/>
                  </a:cubicBezTo>
                  <a:cubicBezTo>
                    <a:pt x="3597" y="7604"/>
                    <a:pt x="5460" y="7486"/>
                    <a:pt x="7265" y="6991"/>
                  </a:cubicBezTo>
                  <a:cubicBezTo>
                    <a:pt x="10700" y="6049"/>
                    <a:pt x="12584" y="3891"/>
                    <a:pt x="12584" y="3891"/>
                  </a:cubicBezTo>
                  <a:lnTo>
                    <a:pt x="1258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0"/>
            <p:cNvSpPr/>
            <p:nvPr/>
          </p:nvSpPr>
          <p:spPr>
            <a:xfrm>
              <a:off x="5170925" y="1825738"/>
              <a:ext cx="248500" cy="245475"/>
            </a:xfrm>
            <a:custGeom>
              <a:rect b="b" l="l" r="r" t="t"/>
              <a:pathLst>
                <a:path extrusionOk="0" h="9819" w="9940">
                  <a:moveTo>
                    <a:pt x="9849" y="0"/>
                  </a:moveTo>
                  <a:cubicBezTo>
                    <a:pt x="9849" y="0"/>
                    <a:pt x="7873" y="5350"/>
                    <a:pt x="4985" y="7234"/>
                  </a:cubicBezTo>
                  <a:cubicBezTo>
                    <a:pt x="2098" y="9119"/>
                    <a:pt x="92" y="9636"/>
                    <a:pt x="92" y="9636"/>
                  </a:cubicBezTo>
                  <a:lnTo>
                    <a:pt x="0" y="9818"/>
                  </a:lnTo>
                  <a:cubicBezTo>
                    <a:pt x="0" y="9818"/>
                    <a:pt x="20" y="9818"/>
                    <a:pt x="57" y="9818"/>
                  </a:cubicBezTo>
                  <a:cubicBezTo>
                    <a:pt x="469" y="9818"/>
                    <a:pt x="3032" y="9767"/>
                    <a:pt x="5289" y="8541"/>
                  </a:cubicBezTo>
                  <a:cubicBezTo>
                    <a:pt x="7751" y="7234"/>
                    <a:pt x="9940" y="2341"/>
                    <a:pt x="9940" y="2341"/>
                  </a:cubicBezTo>
                  <a:lnTo>
                    <a:pt x="98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0"/>
            <p:cNvSpPr/>
            <p:nvPr/>
          </p:nvSpPr>
          <p:spPr>
            <a:xfrm>
              <a:off x="5539475" y="3424538"/>
              <a:ext cx="476475" cy="1703700"/>
            </a:xfrm>
            <a:custGeom>
              <a:rect b="b" l="l" r="r" t="t"/>
              <a:pathLst>
                <a:path extrusionOk="0" fill="none" h="68148" w="19059">
                  <a:moveTo>
                    <a:pt x="19058" y="244"/>
                  </a:moveTo>
                  <a:cubicBezTo>
                    <a:pt x="18663" y="0"/>
                    <a:pt x="3861" y="6687"/>
                    <a:pt x="3861" y="20092"/>
                  </a:cubicBezTo>
                  <a:lnTo>
                    <a:pt x="3861" y="68147"/>
                  </a:lnTo>
                  <a:lnTo>
                    <a:pt x="0" y="19970"/>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0"/>
            <p:cNvSpPr/>
            <p:nvPr/>
          </p:nvSpPr>
          <p:spPr>
            <a:xfrm>
              <a:off x="4816050" y="3048388"/>
              <a:ext cx="328300" cy="214325"/>
            </a:xfrm>
            <a:custGeom>
              <a:rect b="b" l="l" r="r" t="t"/>
              <a:pathLst>
                <a:path extrusionOk="0" h="8573" w="13132">
                  <a:moveTo>
                    <a:pt x="365" y="1"/>
                  </a:moveTo>
                  <a:cubicBezTo>
                    <a:pt x="1" y="1612"/>
                    <a:pt x="913" y="8572"/>
                    <a:pt x="943" y="8572"/>
                  </a:cubicBezTo>
                  <a:lnTo>
                    <a:pt x="13132" y="5168"/>
                  </a:lnTo>
                  <a:lnTo>
                    <a:pt x="11703" y="1"/>
                  </a:lnTo>
                  <a:close/>
                </a:path>
              </a:pathLst>
            </a:custGeom>
            <a:solidFill>
              <a:srgbClr val="FFFFFF"/>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0"/>
            <p:cNvSpPr/>
            <p:nvPr/>
          </p:nvSpPr>
          <p:spPr>
            <a:xfrm>
              <a:off x="6895875" y="3486838"/>
              <a:ext cx="488650" cy="206725"/>
            </a:xfrm>
            <a:custGeom>
              <a:rect b="b" l="l" r="r" t="t"/>
              <a:pathLst>
                <a:path extrusionOk="0" fill="none" h="8269" w="19546">
                  <a:moveTo>
                    <a:pt x="1" y="913"/>
                  </a:moveTo>
                  <a:cubicBezTo>
                    <a:pt x="1" y="913"/>
                    <a:pt x="14074" y="1"/>
                    <a:pt x="19545" y="8269"/>
                  </a:cubicBez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0"/>
            <p:cNvSpPr/>
            <p:nvPr/>
          </p:nvSpPr>
          <p:spPr>
            <a:xfrm>
              <a:off x="6979475" y="3188963"/>
              <a:ext cx="161125" cy="321475"/>
            </a:xfrm>
            <a:custGeom>
              <a:rect b="b" l="l" r="r" t="t"/>
              <a:pathLst>
                <a:path extrusionOk="0" fill="none" h="12859" w="6445">
                  <a:moveTo>
                    <a:pt x="6444" y="1"/>
                  </a:moveTo>
                  <a:lnTo>
                    <a:pt x="0" y="12858"/>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0"/>
            <p:cNvSpPr/>
            <p:nvPr/>
          </p:nvSpPr>
          <p:spPr>
            <a:xfrm>
              <a:off x="7060025" y="3188963"/>
              <a:ext cx="148950" cy="329825"/>
            </a:xfrm>
            <a:custGeom>
              <a:rect b="b" l="l" r="r" t="t"/>
              <a:pathLst>
                <a:path extrusionOk="0" fill="none" h="13193" w="5958">
                  <a:moveTo>
                    <a:pt x="5958" y="1"/>
                  </a:moveTo>
                  <a:lnTo>
                    <a:pt x="0" y="13193"/>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0"/>
            <p:cNvSpPr/>
            <p:nvPr/>
          </p:nvSpPr>
          <p:spPr>
            <a:xfrm>
              <a:off x="7140575" y="3205688"/>
              <a:ext cx="136800" cy="329825"/>
            </a:xfrm>
            <a:custGeom>
              <a:rect b="b" l="l" r="r" t="t"/>
              <a:pathLst>
                <a:path extrusionOk="0" fill="none" h="13193" w="5472">
                  <a:moveTo>
                    <a:pt x="5471" y="1"/>
                  </a:moveTo>
                  <a:lnTo>
                    <a:pt x="0" y="13192"/>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0"/>
            <p:cNvSpPr/>
            <p:nvPr/>
          </p:nvSpPr>
          <p:spPr>
            <a:xfrm>
              <a:off x="7235550" y="3244438"/>
              <a:ext cx="114775" cy="326025"/>
            </a:xfrm>
            <a:custGeom>
              <a:rect b="b" l="l" r="r" t="t"/>
              <a:pathLst>
                <a:path extrusionOk="0" fill="none" h="13041" w="4591">
                  <a:moveTo>
                    <a:pt x="4590" y="1"/>
                  </a:moveTo>
                  <a:lnTo>
                    <a:pt x="1" y="13040"/>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0"/>
            <p:cNvSpPr/>
            <p:nvPr/>
          </p:nvSpPr>
          <p:spPr>
            <a:xfrm>
              <a:off x="7330550" y="3308263"/>
              <a:ext cx="85875" cy="323750"/>
            </a:xfrm>
            <a:custGeom>
              <a:rect b="b" l="l" r="r" t="t"/>
              <a:pathLst>
                <a:path extrusionOk="0" fill="none" h="12950" w="3435">
                  <a:moveTo>
                    <a:pt x="3435" y="1"/>
                  </a:moveTo>
                  <a:lnTo>
                    <a:pt x="0" y="12949"/>
                  </a:lnTo>
                </a:path>
              </a:pathLst>
            </a:custGeom>
            <a:no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0"/>
            <p:cNvSpPr/>
            <p:nvPr/>
          </p:nvSpPr>
          <p:spPr>
            <a:xfrm>
              <a:off x="6357125" y="4223938"/>
              <a:ext cx="150475" cy="769800"/>
            </a:xfrm>
            <a:custGeom>
              <a:rect b="b" l="l" r="r" t="t"/>
              <a:pathLst>
                <a:path extrusionOk="0" h="30792" w="6019">
                  <a:moveTo>
                    <a:pt x="6018" y="1"/>
                  </a:moveTo>
                  <a:lnTo>
                    <a:pt x="0" y="11065"/>
                  </a:lnTo>
                  <a:lnTo>
                    <a:pt x="1459" y="30791"/>
                  </a:lnTo>
                  <a:lnTo>
                    <a:pt x="601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0"/>
            <p:cNvSpPr/>
            <p:nvPr/>
          </p:nvSpPr>
          <p:spPr>
            <a:xfrm>
              <a:off x="4121500" y="3457213"/>
              <a:ext cx="1083650" cy="1055550"/>
            </a:xfrm>
            <a:custGeom>
              <a:rect b="b" l="l" r="r" t="t"/>
              <a:pathLst>
                <a:path extrusionOk="0" h="42222" w="43346">
                  <a:moveTo>
                    <a:pt x="31886" y="0"/>
                  </a:moveTo>
                  <a:lnTo>
                    <a:pt x="10427" y="9454"/>
                  </a:lnTo>
                  <a:cubicBezTo>
                    <a:pt x="10427" y="9454"/>
                    <a:pt x="1" y="20609"/>
                    <a:pt x="2645" y="32888"/>
                  </a:cubicBezTo>
                  <a:cubicBezTo>
                    <a:pt x="4048" y="39402"/>
                    <a:pt x="8744" y="42221"/>
                    <a:pt x="13806" y="42221"/>
                  </a:cubicBezTo>
                  <a:cubicBezTo>
                    <a:pt x="18287" y="42221"/>
                    <a:pt x="23055" y="40012"/>
                    <a:pt x="26080" y="36202"/>
                  </a:cubicBezTo>
                  <a:cubicBezTo>
                    <a:pt x="32494" y="28086"/>
                    <a:pt x="36172" y="29180"/>
                    <a:pt x="39759" y="17782"/>
                  </a:cubicBezTo>
                  <a:cubicBezTo>
                    <a:pt x="43345" y="6414"/>
                    <a:pt x="31886" y="0"/>
                    <a:pt x="318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0"/>
            <p:cNvSpPr/>
            <p:nvPr/>
          </p:nvSpPr>
          <p:spPr>
            <a:xfrm>
              <a:off x="3773475" y="2805988"/>
              <a:ext cx="1316925" cy="1627825"/>
            </a:xfrm>
            <a:custGeom>
              <a:rect b="b" l="l" r="r" t="t"/>
              <a:pathLst>
                <a:path extrusionOk="0" h="65113" w="52677">
                  <a:moveTo>
                    <a:pt x="29849" y="0"/>
                  </a:moveTo>
                  <a:cubicBezTo>
                    <a:pt x="29849" y="0"/>
                    <a:pt x="22828" y="4043"/>
                    <a:pt x="11430" y="10578"/>
                  </a:cubicBezTo>
                  <a:cubicBezTo>
                    <a:pt x="1" y="17083"/>
                    <a:pt x="1824" y="24013"/>
                    <a:pt x="2037" y="34256"/>
                  </a:cubicBezTo>
                  <a:cubicBezTo>
                    <a:pt x="2250" y="44469"/>
                    <a:pt x="12250" y="52524"/>
                    <a:pt x="17873" y="59941"/>
                  </a:cubicBezTo>
                  <a:cubicBezTo>
                    <a:pt x="20556" y="63513"/>
                    <a:pt x="23729" y="65113"/>
                    <a:pt x="26857" y="65113"/>
                  </a:cubicBezTo>
                  <a:cubicBezTo>
                    <a:pt x="30251" y="65113"/>
                    <a:pt x="33592" y="63230"/>
                    <a:pt x="36202" y="59941"/>
                  </a:cubicBezTo>
                  <a:cubicBezTo>
                    <a:pt x="41248" y="53649"/>
                    <a:pt x="42312" y="54226"/>
                    <a:pt x="47479" y="46232"/>
                  </a:cubicBezTo>
                  <a:cubicBezTo>
                    <a:pt x="52676" y="38238"/>
                    <a:pt x="50518" y="33892"/>
                    <a:pt x="45807" y="26049"/>
                  </a:cubicBezTo>
                  <a:cubicBezTo>
                    <a:pt x="41126" y="18207"/>
                    <a:pt x="42312" y="13162"/>
                    <a:pt x="42038" y="7843"/>
                  </a:cubicBezTo>
                  <a:cubicBezTo>
                    <a:pt x="41734" y="2523"/>
                    <a:pt x="39394" y="456"/>
                    <a:pt x="39394" y="456"/>
                  </a:cubicBezTo>
                  <a:cubicBezTo>
                    <a:pt x="39148" y="637"/>
                    <a:pt x="38478" y="706"/>
                    <a:pt x="37600" y="706"/>
                  </a:cubicBezTo>
                  <a:cubicBezTo>
                    <a:pt x="34790" y="706"/>
                    <a:pt x="29849" y="0"/>
                    <a:pt x="29849" y="0"/>
                  </a:cubicBezTo>
                  <a:close/>
                </a:path>
              </a:pathLst>
            </a:custGeom>
            <a:solidFill>
              <a:schemeClr val="accen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0"/>
            <p:cNvSpPr/>
            <p:nvPr/>
          </p:nvSpPr>
          <p:spPr>
            <a:xfrm>
              <a:off x="4502225" y="2666163"/>
              <a:ext cx="273575" cy="178750"/>
            </a:xfrm>
            <a:custGeom>
              <a:rect b="b" l="l" r="r" t="t"/>
              <a:pathLst>
                <a:path extrusionOk="0" h="7150" w="10943">
                  <a:moveTo>
                    <a:pt x="1642" y="1"/>
                  </a:moveTo>
                  <a:cubicBezTo>
                    <a:pt x="1642" y="1"/>
                    <a:pt x="0" y="3861"/>
                    <a:pt x="699" y="5593"/>
                  </a:cubicBezTo>
                  <a:cubicBezTo>
                    <a:pt x="1124" y="6647"/>
                    <a:pt x="4055" y="7150"/>
                    <a:pt x="6520" y="7150"/>
                  </a:cubicBezTo>
                  <a:cubicBezTo>
                    <a:pt x="8109" y="7150"/>
                    <a:pt x="9504" y="6941"/>
                    <a:pt x="9909" y="6536"/>
                  </a:cubicBezTo>
                  <a:cubicBezTo>
                    <a:pt x="10943" y="5502"/>
                    <a:pt x="10851" y="2128"/>
                    <a:pt x="10851" y="2128"/>
                  </a:cubicBezTo>
                  <a:lnTo>
                    <a:pt x="10851" y="2128"/>
                  </a:lnTo>
                  <a:cubicBezTo>
                    <a:pt x="10851" y="2128"/>
                    <a:pt x="10814" y="2129"/>
                    <a:pt x="10742" y="2129"/>
                  </a:cubicBezTo>
                  <a:cubicBezTo>
                    <a:pt x="9877" y="2129"/>
                    <a:pt x="4085" y="2051"/>
                    <a:pt x="1642" y="1"/>
                  </a:cubicBezTo>
                  <a:close/>
                </a:path>
              </a:pathLst>
            </a:custGeom>
            <a:solidFill>
              <a:schemeClr val="accent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0"/>
            <p:cNvSpPr/>
            <p:nvPr/>
          </p:nvSpPr>
          <p:spPr>
            <a:xfrm>
              <a:off x="5419400" y="2216313"/>
              <a:ext cx="99575" cy="17500"/>
            </a:xfrm>
            <a:custGeom>
              <a:rect b="b" l="l" r="r" t="t"/>
              <a:pathLst>
                <a:path extrusionOk="0" h="700" w="3983">
                  <a:moveTo>
                    <a:pt x="1034" y="1"/>
                  </a:moveTo>
                  <a:cubicBezTo>
                    <a:pt x="214" y="92"/>
                    <a:pt x="1" y="700"/>
                    <a:pt x="1" y="700"/>
                  </a:cubicBezTo>
                  <a:lnTo>
                    <a:pt x="3983" y="700"/>
                  </a:lnTo>
                  <a:lnTo>
                    <a:pt x="103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0"/>
            <p:cNvSpPr/>
            <p:nvPr/>
          </p:nvSpPr>
          <p:spPr>
            <a:xfrm>
              <a:off x="7079025" y="3103263"/>
              <a:ext cx="382250" cy="240000"/>
            </a:xfrm>
            <a:custGeom>
              <a:rect b="b" l="l" r="r" t="t"/>
              <a:pathLst>
                <a:path extrusionOk="0" h="9600" w="15290">
                  <a:moveTo>
                    <a:pt x="6188" y="0"/>
                  </a:moveTo>
                  <a:cubicBezTo>
                    <a:pt x="3106" y="0"/>
                    <a:pt x="1155" y="1666"/>
                    <a:pt x="1155" y="1666"/>
                  </a:cubicBezTo>
                  <a:lnTo>
                    <a:pt x="0" y="3946"/>
                  </a:lnTo>
                  <a:cubicBezTo>
                    <a:pt x="0" y="3946"/>
                    <a:pt x="1492" y="3192"/>
                    <a:pt x="3670" y="3192"/>
                  </a:cubicBezTo>
                  <a:cubicBezTo>
                    <a:pt x="4585" y="3192"/>
                    <a:pt x="5621" y="3325"/>
                    <a:pt x="6717" y="3702"/>
                  </a:cubicBezTo>
                  <a:cubicBezTo>
                    <a:pt x="10395" y="4979"/>
                    <a:pt x="12888" y="6681"/>
                    <a:pt x="14316" y="9265"/>
                  </a:cubicBezTo>
                  <a:lnTo>
                    <a:pt x="14560" y="9599"/>
                  </a:lnTo>
                  <a:lnTo>
                    <a:pt x="15289" y="6377"/>
                  </a:lnTo>
                  <a:cubicBezTo>
                    <a:pt x="15289" y="6377"/>
                    <a:pt x="12006" y="967"/>
                    <a:pt x="7933" y="177"/>
                  </a:cubicBezTo>
                  <a:cubicBezTo>
                    <a:pt x="7319" y="53"/>
                    <a:pt x="6736" y="0"/>
                    <a:pt x="61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 name="Google Shape;1944;p40"/>
          <p:cNvGrpSpPr/>
          <p:nvPr/>
        </p:nvGrpSpPr>
        <p:grpSpPr>
          <a:xfrm>
            <a:off x="5613423" y="1201650"/>
            <a:ext cx="2810584" cy="1495653"/>
            <a:chOff x="5613423" y="1201650"/>
            <a:chExt cx="2810584" cy="1495653"/>
          </a:xfrm>
        </p:grpSpPr>
        <p:sp>
          <p:nvSpPr>
            <p:cNvPr id="1945" name="Google Shape;1945;p40"/>
            <p:cNvSpPr/>
            <p:nvPr/>
          </p:nvSpPr>
          <p:spPr>
            <a:xfrm>
              <a:off x="8191401" y="1202368"/>
              <a:ext cx="232606" cy="1494935"/>
            </a:xfrm>
            <a:custGeom>
              <a:rect b="b" l="l" r="r" t="t"/>
              <a:pathLst>
                <a:path extrusionOk="0" h="62707" w="9758">
                  <a:moveTo>
                    <a:pt x="1" y="0"/>
                  </a:moveTo>
                  <a:lnTo>
                    <a:pt x="1" y="62706"/>
                  </a:lnTo>
                  <a:lnTo>
                    <a:pt x="335" y="62706"/>
                  </a:lnTo>
                  <a:cubicBezTo>
                    <a:pt x="5533" y="62706"/>
                    <a:pt x="9758" y="58481"/>
                    <a:pt x="9758" y="53284"/>
                  </a:cubicBezTo>
                  <a:lnTo>
                    <a:pt x="9758" y="9423"/>
                  </a:lnTo>
                  <a:cubicBezTo>
                    <a:pt x="9758" y="4225"/>
                    <a:pt x="5563" y="0"/>
                    <a:pt x="335" y="0"/>
                  </a:cubicBezTo>
                  <a:close/>
                </a:path>
              </a:pathLst>
            </a:custGeom>
            <a:solidFill>
              <a:schemeClr val="dk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0"/>
            <p:cNvSpPr/>
            <p:nvPr/>
          </p:nvSpPr>
          <p:spPr>
            <a:xfrm>
              <a:off x="8281245" y="1787140"/>
              <a:ext cx="52919" cy="325392"/>
            </a:xfrm>
            <a:custGeom>
              <a:rect b="b" l="l" r="r" t="t"/>
              <a:pathLst>
                <a:path extrusionOk="0" h="13649" w="2220">
                  <a:moveTo>
                    <a:pt x="1095" y="0"/>
                  </a:moveTo>
                  <a:cubicBezTo>
                    <a:pt x="487" y="0"/>
                    <a:pt x="1" y="487"/>
                    <a:pt x="1" y="1125"/>
                  </a:cubicBezTo>
                  <a:lnTo>
                    <a:pt x="1" y="12554"/>
                  </a:lnTo>
                  <a:cubicBezTo>
                    <a:pt x="1" y="13162"/>
                    <a:pt x="487" y="13648"/>
                    <a:pt x="1095" y="13648"/>
                  </a:cubicBezTo>
                  <a:cubicBezTo>
                    <a:pt x="1733" y="13648"/>
                    <a:pt x="2220" y="13162"/>
                    <a:pt x="2220" y="12554"/>
                  </a:cubicBezTo>
                  <a:lnTo>
                    <a:pt x="2220" y="1125"/>
                  </a:lnTo>
                  <a:cubicBezTo>
                    <a:pt x="2220" y="517"/>
                    <a:pt x="1733" y="0"/>
                    <a:pt x="1095" y="0"/>
                  </a:cubicBezTo>
                  <a:close/>
                </a:path>
              </a:pathLst>
            </a:custGeom>
            <a:solidFill>
              <a:schemeClr val="l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0"/>
            <p:cNvSpPr/>
            <p:nvPr/>
          </p:nvSpPr>
          <p:spPr>
            <a:xfrm>
              <a:off x="5943125" y="1201650"/>
              <a:ext cx="2248305" cy="1494935"/>
            </a:xfrm>
            <a:custGeom>
              <a:rect b="b" l="l" r="r" t="t"/>
              <a:pathLst>
                <a:path extrusionOk="0" h="62707" w="94318">
                  <a:moveTo>
                    <a:pt x="0" y="1"/>
                  </a:moveTo>
                  <a:lnTo>
                    <a:pt x="0" y="62707"/>
                  </a:lnTo>
                  <a:lnTo>
                    <a:pt x="94318" y="62707"/>
                  </a:lnTo>
                  <a:lnTo>
                    <a:pt x="94318" y="1"/>
                  </a:lnTo>
                  <a:close/>
                </a:path>
              </a:pathLst>
            </a:custGeom>
            <a:solidFill>
              <a:schemeClr val="accent4"/>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0"/>
            <p:cNvSpPr/>
            <p:nvPr/>
          </p:nvSpPr>
          <p:spPr>
            <a:xfrm>
              <a:off x="7337161" y="1837871"/>
              <a:ext cx="344190" cy="497112"/>
            </a:xfrm>
            <a:custGeom>
              <a:rect b="b" l="l" r="r" t="t"/>
              <a:pathLst>
                <a:path extrusionOk="0" h="20852" w="14439">
                  <a:moveTo>
                    <a:pt x="4469" y="0"/>
                  </a:moveTo>
                  <a:lnTo>
                    <a:pt x="0" y="365"/>
                  </a:lnTo>
                  <a:lnTo>
                    <a:pt x="578" y="7812"/>
                  </a:lnTo>
                  <a:lnTo>
                    <a:pt x="4985" y="20852"/>
                  </a:lnTo>
                  <a:lnTo>
                    <a:pt x="14438" y="17356"/>
                  </a:lnTo>
                  <a:cubicBezTo>
                    <a:pt x="14438" y="17356"/>
                    <a:pt x="12645" y="12371"/>
                    <a:pt x="11824" y="9970"/>
                  </a:cubicBezTo>
                  <a:cubicBezTo>
                    <a:pt x="10973" y="7599"/>
                    <a:pt x="12159" y="4651"/>
                    <a:pt x="12159" y="4651"/>
                  </a:cubicBezTo>
                  <a:cubicBezTo>
                    <a:pt x="11429" y="4560"/>
                    <a:pt x="7812" y="4164"/>
                    <a:pt x="6931" y="4073"/>
                  </a:cubicBezTo>
                  <a:cubicBezTo>
                    <a:pt x="6019" y="3952"/>
                    <a:pt x="4469" y="0"/>
                    <a:pt x="4469" y="0"/>
                  </a:cubicBezTo>
                  <a:close/>
                </a:path>
              </a:pathLst>
            </a:custGeom>
            <a:solidFill>
              <a:srgbClr val="FCACD4"/>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0"/>
            <p:cNvSpPr/>
            <p:nvPr/>
          </p:nvSpPr>
          <p:spPr>
            <a:xfrm>
              <a:off x="6483635" y="1806712"/>
              <a:ext cx="1014405" cy="890591"/>
            </a:xfrm>
            <a:custGeom>
              <a:rect b="b" l="l" r="r" t="t"/>
              <a:pathLst>
                <a:path extrusionOk="0" h="37357" w="42555">
                  <a:moveTo>
                    <a:pt x="13040" y="0"/>
                  </a:moveTo>
                  <a:lnTo>
                    <a:pt x="7599" y="2158"/>
                  </a:lnTo>
                  <a:lnTo>
                    <a:pt x="0" y="10851"/>
                  </a:lnTo>
                  <a:lnTo>
                    <a:pt x="1702" y="37356"/>
                  </a:lnTo>
                  <a:lnTo>
                    <a:pt x="40001" y="37356"/>
                  </a:lnTo>
                  <a:lnTo>
                    <a:pt x="42554" y="28602"/>
                  </a:lnTo>
                  <a:cubicBezTo>
                    <a:pt x="42554" y="28602"/>
                    <a:pt x="38907" y="11854"/>
                    <a:pt x="37843" y="8359"/>
                  </a:cubicBezTo>
                  <a:cubicBezTo>
                    <a:pt x="36749" y="4863"/>
                    <a:pt x="33253" y="4468"/>
                    <a:pt x="33253" y="4468"/>
                  </a:cubicBezTo>
                  <a:lnTo>
                    <a:pt x="22402" y="1581"/>
                  </a:lnTo>
                  <a:lnTo>
                    <a:pt x="13040" y="0"/>
                  </a:lnTo>
                  <a:close/>
                </a:path>
              </a:pathLst>
            </a:custGeom>
            <a:solidFill>
              <a:schemeClr val="dk2"/>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0"/>
            <p:cNvSpPr/>
            <p:nvPr/>
          </p:nvSpPr>
          <p:spPr>
            <a:xfrm>
              <a:off x="6316987" y="1819753"/>
              <a:ext cx="731096" cy="850301"/>
            </a:xfrm>
            <a:custGeom>
              <a:rect b="b" l="l" r="r" t="t"/>
              <a:pathLst>
                <a:path extrusionOk="0" h="35667" w="30670">
                  <a:moveTo>
                    <a:pt x="18542" y="0"/>
                  </a:moveTo>
                  <a:lnTo>
                    <a:pt x="7842" y="4316"/>
                  </a:lnTo>
                  <a:cubicBezTo>
                    <a:pt x="7842" y="4316"/>
                    <a:pt x="4043" y="5593"/>
                    <a:pt x="3101" y="9575"/>
                  </a:cubicBezTo>
                  <a:cubicBezTo>
                    <a:pt x="1854" y="14864"/>
                    <a:pt x="912" y="29210"/>
                    <a:pt x="912" y="29210"/>
                  </a:cubicBezTo>
                  <a:cubicBezTo>
                    <a:pt x="912" y="29210"/>
                    <a:pt x="0" y="35350"/>
                    <a:pt x="2949" y="35654"/>
                  </a:cubicBezTo>
                  <a:cubicBezTo>
                    <a:pt x="3029" y="35663"/>
                    <a:pt x="3125" y="35667"/>
                    <a:pt x="3235" y="35667"/>
                  </a:cubicBezTo>
                  <a:cubicBezTo>
                    <a:pt x="7196" y="35667"/>
                    <a:pt x="30122" y="30517"/>
                    <a:pt x="30122" y="30517"/>
                  </a:cubicBezTo>
                  <a:lnTo>
                    <a:pt x="30669" y="25715"/>
                  </a:lnTo>
                  <a:lnTo>
                    <a:pt x="10244" y="21976"/>
                  </a:lnTo>
                  <a:lnTo>
                    <a:pt x="185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0"/>
            <p:cNvSpPr/>
            <p:nvPr/>
          </p:nvSpPr>
          <p:spPr>
            <a:xfrm>
              <a:off x="6316987" y="1819753"/>
              <a:ext cx="731096" cy="857263"/>
            </a:xfrm>
            <a:custGeom>
              <a:rect b="b" l="l" r="r" t="t"/>
              <a:pathLst>
                <a:path extrusionOk="0" fill="none" h="35959" w="30670">
                  <a:moveTo>
                    <a:pt x="18542" y="0"/>
                  </a:moveTo>
                  <a:lnTo>
                    <a:pt x="7842" y="4316"/>
                  </a:lnTo>
                  <a:cubicBezTo>
                    <a:pt x="7842" y="4316"/>
                    <a:pt x="4043" y="5593"/>
                    <a:pt x="3101" y="9575"/>
                  </a:cubicBezTo>
                  <a:cubicBezTo>
                    <a:pt x="1854" y="14864"/>
                    <a:pt x="912" y="29210"/>
                    <a:pt x="912" y="29210"/>
                  </a:cubicBezTo>
                  <a:cubicBezTo>
                    <a:pt x="912" y="29210"/>
                    <a:pt x="0" y="35350"/>
                    <a:pt x="2949" y="35654"/>
                  </a:cubicBezTo>
                  <a:cubicBezTo>
                    <a:pt x="5897" y="35958"/>
                    <a:pt x="30122" y="30517"/>
                    <a:pt x="30122" y="30517"/>
                  </a:cubicBezTo>
                  <a:lnTo>
                    <a:pt x="30669" y="25715"/>
                  </a:lnTo>
                  <a:lnTo>
                    <a:pt x="10244" y="21976"/>
                  </a:ln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0"/>
            <p:cNvSpPr/>
            <p:nvPr/>
          </p:nvSpPr>
          <p:spPr>
            <a:xfrm>
              <a:off x="6796645" y="1582068"/>
              <a:ext cx="211582" cy="196394"/>
            </a:xfrm>
            <a:custGeom>
              <a:rect b="b" l="l" r="r" t="t"/>
              <a:pathLst>
                <a:path extrusionOk="0" h="8238" w="8876">
                  <a:moveTo>
                    <a:pt x="851" y="1"/>
                  </a:moveTo>
                  <a:lnTo>
                    <a:pt x="0" y="7873"/>
                  </a:lnTo>
                  <a:lnTo>
                    <a:pt x="8663" y="8238"/>
                  </a:lnTo>
                  <a:lnTo>
                    <a:pt x="8876" y="1004"/>
                  </a:lnTo>
                  <a:lnTo>
                    <a:pt x="851" y="1"/>
                  </a:lnTo>
                  <a:close/>
                </a:path>
              </a:pathLst>
            </a:custGeom>
            <a:solidFill>
              <a:srgbClr val="FCACD4"/>
            </a:solidFill>
            <a:ln cap="flat" cmpd="sng" w="22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0"/>
            <p:cNvSpPr/>
            <p:nvPr/>
          </p:nvSpPr>
          <p:spPr>
            <a:xfrm>
              <a:off x="6824893" y="1373373"/>
              <a:ext cx="202166" cy="309467"/>
            </a:xfrm>
            <a:custGeom>
              <a:rect b="b" l="l" r="r" t="t"/>
              <a:pathLst>
                <a:path extrusionOk="0" h="12981" w="8481">
                  <a:moveTo>
                    <a:pt x="1551" y="1"/>
                  </a:moveTo>
                  <a:lnTo>
                    <a:pt x="457" y="1885"/>
                  </a:lnTo>
                  <a:cubicBezTo>
                    <a:pt x="457" y="1885"/>
                    <a:pt x="61" y="7873"/>
                    <a:pt x="31" y="8876"/>
                  </a:cubicBezTo>
                  <a:cubicBezTo>
                    <a:pt x="1" y="9910"/>
                    <a:pt x="365" y="12888"/>
                    <a:pt x="3800" y="12980"/>
                  </a:cubicBezTo>
                  <a:cubicBezTo>
                    <a:pt x="3834" y="12980"/>
                    <a:pt x="3868" y="12980"/>
                    <a:pt x="3902" y="12980"/>
                  </a:cubicBezTo>
                  <a:cubicBezTo>
                    <a:pt x="7274" y="12980"/>
                    <a:pt x="7721" y="10001"/>
                    <a:pt x="7721" y="10001"/>
                  </a:cubicBezTo>
                  <a:cubicBezTo>
                    <a:pt x="7721" y="10001"/>
                    <a:pt x="8116" y="7660"/>
                    <a:pt x="8299" y="4043"/>
                  </a:cubicBezTo>
                  <a:cubicBezTo>
                    <a:pt x="8481" y="457"/>
                    <a:pt x="6809" y="213"/>
                    <a:pt x="6809" y="213"/>
                  </a:cubicBezTo>
                  <a:lnTo>
                    <a:pt x="1551" y="1"/>
                  </a:lnTo>
                  <a:close/>
                </a:path>
              </a:pathLst>
            </a:custGeom>
            <a:solidFill>
              <a:srgbClr val="FCACD4"/>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0"/>
            <p:cNvSpPr/>
            <p:nvPr/>
          </p:nvSpPr>
          <p:spPr>
            <a:xfrm>
              <a:off x="7011826" y="1502228"/>
              <a:ext cx="49654" cy="90020"/>
            </a:xfrm>
            <a:custGeom>
              <a:rect b="b" l="l" r="r" t="t"/>
              <a:pathLst>
                <a:path extrusionOk="0" h="3776" w="2083">
                  <a:moveTo>
                    <a:pt x="526" y="1"/>
                  </a:moveTo>
                  <a:cubicBezTo>
                    <a:pt x="445" y="1"/>
                    <a:pt x="396" y="6"/>
                    <a:pt x="396" y="6"/>
                  </a:cubicBezTo>
                  <a:lnTo>
                    <a:pt x="1" y="3775"/>
                  </a:lnTo>
                  <a:cubicBezTo>
                    <a:pt x="1" y="3775"/>
                    <a:pt x="1551" y="3410"/>
                    <a:pt x="1855" y="1617"/>
                  </a:cubicBezTo>
                  <a:cubicBezTo>
                    <a:pt x="2082" y="127"/>
                    <a:pt x="924" y="1"/>
                    <a:pt x="526" y="1"/>
                  </a:cubicBezTo>
                  <a:close/>
                </a:path>
              </a:pathLst>
            </a:custGeom>
            <a:solidFill>
              <a:srgbClr val="FCACD4"/>
            </a:solidFill>
            <a:ln cap="flat" cmpd="sng" w="22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0"/>
            <p:cNvSpPr/>
            <p:nvPr/>
          </p:nvSpPr>
          <p:spPr>
            <a:xfrm>
              <a:off x="6784822" y="1492334"/>
              <a:ext cx="45887" cy="93381"/>
            </a:xfrm>
            <a:custGeom>
              <a:rect b="b" l="l" r="r" t="t"/>
              <a:pathLst>
                <a:path extrusionOk="0" h="3917" w="1925">
                  <a:moveTo>
                    <a:pt x="1228" y="1"/>
                  </a:moveTo>
                  <a:cubicBezTo>
                    <a:pt x="506" y="1"/>
                    <a:pt x="0" y="753"/>
                    <a:pt x="71" y="2062"/>
                  </a:cubicBezTo>
                  <a:cubicBezTo>
                    <a:pt x="162" y="3765"/>
                    <a:pt x="1712" y="3917"/>
                    <a:pt x="1712" y="3917"/>
                  </a:cubicBezTo>
                  <a:lnTo>
                    <a:pt x="1925" y="208"/>
                  </a:lnTo>
                  <a:cubicBezTo>
                    <a:pt x="1680" y="68"/>
                    <a:pt x="1444" y="1"/>
                    <a:pt x="1228" y="1"/>
                  </a:cubicBezTo>
                  <a:close/>
                </a:path>
              </a:pathLst>
            </a:custGeom>
            <a:solidFill>
              <a:srgbClr val="FCACD4"/>
            </a:solidFill>
            <a:ln cap="flat" cmpd="sng" w="22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0"/>
            <p:cNvSpPr/>
            <p:nvPr/>
          </p:nvSpPr>
          <p:spPr>
            <a:xfrm>
              <a:off x="6921983" y="1516127"/>
              <a:ext cx="29725" cy="65965"/>
            </a:xfrm>
            <a:custGeom>
              <a:rect b="b" l="l" r="r" t="t"/>
              <a:pathLst>
                <a:path extrusionOk="0" fill="none" h="2767" w="1247">
                  <a:moveTo>
                    <a:pt x="92" y="1"/>
                  </a:moveTo>
                  <a:cubicBezTo>
                    <a:pt x="92" y="1"/>
                    <a:pt x="244" y="973"/>
                    <a:pt x="609" y="1551"/>
                  </a:cubicBezTo>
                  <a:cubicBezTo>
                    <a:pt x="1247" y="2554"/>
                    <a:pt x="1" y="2767"/>
                    <a:pt x="1" y="2767"/>
                  </a:cubicBezTo>
                </a:path>
              </a:pathLst>
            </a:custGeom>
            <a:no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0"/>
            <p:cNvSpPr/>
            <p:nvPr/>
          </p:nvSpPr>
          <p:spPr>
            <a:xfrm>
              <a:off x="6879957" y="1500178"/>
              <a:ext cx="13802" cy="13803"/>
            </a:xfrm>
            <a:custGeom>
              <a:rect b="b" l="l" r="r" t="t"/>
              <a:pathLst>
                <a:path extrusionOk="0" h="579" w="579">
                  <a:moveTo>
                    <a:pt x="274" y="1"/>
                  </a:moveTo>
                  <a:cubicBezTo>
                    <a:pt x="122" y="1"/>
                    <a:pt x="1" y="153"/>
                    <a:pt x="1" y="305"/>
                  </a:cubicBezTo>
                  <a:cubicBezTo>
                    <a:pt x="1" y="457"/>
                    <a:pt x="122" y="578"/>
                    <a:pt x="274" y="578"/>
                  </a:cubicBezTo>
                  <a:cubicBezTo>
                    <a:pt x="457" y="578"/>
                    <a:pt x="578" y="457"/>
                    <a:pt x="578" y="305"/>
                  </a:cubicBezTo>
                  <a:cubicBezTo>
                    <a:pt x="578" y="153"/>
                    <a:pt x="457" y="1"/>
                    <a:pt x="274" y="1"/>
                  </a:cubicBezTo>
                  <a:close/>
                </a:path>
              </a:pathLst>
            </a:custGeom>
            <a:solidFill>
              <a:srgbClr val="000000"/>
            </a:solid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0"/>
            <p:cNvSpPr/>
            <p:nvPr/>
          </p:nvSpPr>
          <p:spPr>
            <a:xfrm>
              <a:off x="6958216" y="1502371"/>
              <a:ext cx="13778" cy="13780"/>
            </a:xfrm>
            <a:custGeom>
              <a:rect b="b" l="l" r="r" t="t"/>
              <a:pathLst>
                <a:path extrusionOk="0" h="578" w="578">
                  <a:moveTo>
                    <a:pt x="274" y="0"/>
                  </a:moveTo>
                  <a:cubicBezTo>
                    <a:pt x="122" y="0"/>
                    <a:pt x="0" y="122"/>
                    <a:pt x="0" y="274"/>
                  </a:cubicBezTo>
                  <a:cubicBezTo>
                    <a:pt x="0" y="456"/>
                    <a:pt x="122" y="578"/>
                    <a:pt x="274" y="578"/>
                  </a:cubicBezTo>
                  <a:cubicBezTo>
                    <a:pt x="456" y="578"/>
                    <a:pt x="578" y="456"/>
                    <a:pt x="578" y="274"/>
                  </a:cubicBezTo>
                  <a:cubicBezTo>
                    <a:pt x="578" y="122"/>
                    <a:pt x="456" y="0"/>
                    <a:pt x="274" y="0"/>
                  </a:cubicBezTo>
                  <a:close/>
                </a:path>
              </a:pathLst>
            </a:custGeom>
            <a:solidFill>
              <a:srgbClr val="000000"/>
            </a:solid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0"/>
            <p:cNvSpPr/>
            <p:nvPr/>
          </p:nvSpPr>
          <p:spPr>
            <a:xfrm>
              <a:off x="6857502" y="1525544"/>
              <a:ext cx="39141" cy="38430"/>
            </a:xfrm>
            <a:custGeom>
              <a:rect b="b" l="l" r="r" t="t"/>
              <a:pathLst>
                <a:path extrusionOk="0" h="1612" w="1642">
                  <a:moveTo>
                    <a:pt x="821" y="1"/>
                  </a:moveTo>
                  <a:cubicBezTo>
                    <a:pt x="365" y="1"/>
                    <a:pt x="0" y="365"/>
                    <a:pt x="0" y="821"/>
                  </a:cubicBezTo>
                  <a:cubicBezTo>
                    <a:pt x="0" y="1247"/>
                    <a:pt x="365" y="1612"/>
                    <a:pt x="821" y="1612"/>
                  </a:cubicBezTo>
                  <a:cubicBezTo>
                    <a:pt x="1277" y="1612"/>
                    <a:pt x="1642" y="1247"/>
                    <a:pt x="1642" y="821"/>
                  </a:cubicBezTo>
                  <a:cubicBezTo>
                    <a:pt x="1642" y="365"/>
                    <a:pt x="1277" y="1"/>
                    <a:pt x="8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0"/>
            <p:cNvSpPr/>
            <p:nvPr/>
          </p:nvSpPr>
          <p:spPr>
            <a:xfrm>
              <a:off x="6949515" y="1525544"/>
              <a:ext cx="39165" cy="38430"/>
            </a:xfrm>
            <a:custGeom>
              <a:rect b="b" l="l" r="r" t="t"/>
              <a:pathLst>
                <a:path extrusionOk="0" h="1612" w="1643">
                  <a:moveTo>
                    <a:pt x="821" y="1"/>
                  </a:moveTo>
                  <a:cubicBezTo>
                    <a:pt x="365" y="1"/>
                    <a:pt x="1" y="365"/>
                    <a:pt x="1" y="821"/>
                  </a:cubicBezTo>
                  <a:cubicBezTo>
                    <a:pt x="1" y="1247"/>
                    <a:pt x="365" y="1612"/>
                    <a:pt x="821" y="1612"/>
                  </a:cubicBezTo>
                  <a:cubicBezTo>
                    <a:pt x="1277" y="1612"/>
                    <a:pt x="1642" y="1247"/>
                    <a:pt x="1642" y="821"/>
                  </a:cubicBezTo>
                  <a:cubicBezTo>
                    <a:pt x="1642" y="365"/>
                    <a:pt x="1277" y="1"/>
                    <a:pt x="8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0"/>
            <p:cNvSpPr/>
            <p:nvPr/>
          </p:nvSpPr>
          <p:spPr>
            <a:xfrm>
              <a:off x="6791568" y="1329102"/>
              <a:ext cx="256515" cy="183878"/>
            </a:xfrm>
            <a:custGeom>
              <a:rect b="b" l="l" r="r" t="t"/>
              <a:pathLst>
                <a:path extrusionOk="0" h="7713" w="10761">
                  <a:moveTo>
                    <a:pt x="9509" y="1"/>
                  </a:moveTo>
                  <a:cubicBezTo>
                    <a:pt x="8753" y="1"/>
                    <a:pt x="7554" y="218"/>
                    <a:pt x="5867" y="307"/>
                  </a:cubicBezTo>
                  <a:cubicBezTo>
                    <a:pt x="3040" y="459"/>
                    <a:pt x="2098" y="1037"/>
                    <a:pt x="1064" y="2648"/>
                  </a:cubicBezTo>
                  <a:cubicBezTo>
                    <a:pt x="0" y="4259"/>
                    <a:pt x="700" y="6873"/>
                    <a:pt x="700" y="6873"/>
                  </a:cubicBezTo>
                  <a:lnTo>
                    <a:pt x="1307" y="6964"/>
                  </a:lnTo>
                  <a:cubicBezTo>
                    <a:pt x="1307" y="6964"/>
                    <a:pt x="1490" y="7359"/>
                    <a:pt x="1763" y="7663"/>
                  </a:cubicBezTo>
                  <a:cubicBezTo>
                    <a:pt x="1794" y="7697"/>
                    <a:pt x="1821" y="7712"/>
                    <a:pt x="1847" y="7712"/>
                  </a:cubicBezTo>
                  <a:cubicBezTo>
                    <a:pt x="2056" y="7712"/>
                    <a:pt x="2158" y="6721"/>
                    <a:pt x="2645" y="6235"/>
                  </a:cubicBezTo>
                  <a:cubicBezTo>
                    <a:pt x="3162" y="5687"/>
                    <a:pt x="3283" y="4228"/>
                    <a:pt x="3283" y="4228"/>
                  </a:cubicBezTo>
                  <a:cubicBezTo>
                    <a:pt x="3283" y="4228"/>
                    <a:pt x="3405" y="4296"/>
                    <a:pt x="3621" y="4296"/>
                  </a:cubicBezTo>
                  <a:cubicBezTo>
                    <a:pt x="3729" y="4296"/>
                    <a:pt x="3861" y="4279"/>
                    <a:pt x="4013" y="4228"/>
                  </a:cubicBezTo>
                  <a:cubicBezTo>
                    <a:pt x="4438" y="4046"/>
                    <a:pt x="3861" y="3681"/>
                    <a:pt x="3861" y="3681"/>
                  </a:cubicBezTo>
                  <a:cubicBezTo>
                    <a:pt x="3861" y="3681"/>
                    <a:pt x="7660" y="3438"/>
                    <a:pt x="9089" y="2921"/>
                  </a:cubicBezTo>
                  <a:cubicBezTo>
                    <a:pt x="10487" y="2435"/>
                    <a:pt x="10760" y="1219"/>
                    <a:pt x="10457" y="429"/>
                  </a:cubicBezTo>
                  <a:cubicBezTo>
                    <a:pt x="10344" y="105"/>
                    <a:pt x="10033" y="1"/>
                    <a:pt x="9509" y="1"/>
                  </a:cubicBezTo>
                  <a:close/>
                </a:path>
              </a:pathLst>
            </a:custGeom>
            <a:solidFill>
              <a:schemeClr val="accent1"/>
            </a:solidFill>
            <a:ln cap="flat" cmpd="sng" w="22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0"/>
            <p:cNvSpPr/>
            <p:nvPr/>
          </p:nvSpPr>
          <p:spPr>
            <a:xfrm>
              <a:off x="7008203" y="1387868"/>
              <a:ext cx="38426" cy="115958"/>
            </a:xfrm>
            <a:custGeom>
              <a:rect b="b" l="l" r="r" t="t"/>
              <a:pathLst>
                <a:path extrusionOk="0" h="4864" w="1612">
                  <a:moveTo>
                    <a:pt x="821" y="1"/>
                  </a:moveTo>
                  <a:lnTo>
                    <a:pt x="1" y="456"/>
                  </a:lnTo>
                  <a:cubicBezTo>
                    <a:pt x="1" y="456"/>
                    <a:pt x="457" y="1277"/>
                    <a:pt x="548" y="1885"/>
                  </a:cubicBezTo>
                  <a:cubicBezTo>
                    <a:pt x="669" y="2493"/>
                    <a:pt x="517" y="4803"/>
                    <a:pt x="517" y="4803"/>
                  </a:cubicBezTo>
                  <a:lnTo>
                    <a:pt x="1156" y="4864"/>
                  </a:lnTo>
                  <a:cubicBezTo>
                    <a:pt x="1156" y="4864"/>
                    <a:pt x="1612" y="3648"/>
                    <a:pt x="1490" y="2280"/>
                  </a:cubicBezTo>
                  <a:cubicBezTo>
                    <a:pt x="1369" y="882"/>
                    <a:pt x="821"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0"/>
            <p:cNvSpPr/>
            <p:nvPr/>
          </p:nvSpPr>
          <p:spPr>
            <a:xfrm>
              <a:off x="7008203" y="1387868"/>
              <a:ext cx="38426" cy="115958"/>
            </a:xfrm>
            <a:custGeom>
              <a:rect b="b" l="l" r="r" t="t"/>
              <a:pathLst>
                <a:path extrusionOk="0" fill="none" h="4864" w="1612">
                  <a:moveTo>
                    <a:pt x="821" y="1"/>
                  </a:moveTo>
                  <a:cubicBezTo>
                    <a:pt x="821" y="1"/>
                    <a:pt x="1369" y="882"/>
                    <a:pt x="1490" y="2280"/>
                  </a:cubicBezTo>
                  <a:cubicBezTo>
                    <a:pt x="1612" y="3648"/>
                    <a:pt x="1156" y="4864"/>
                    <a:pt x="1156" y="4864"/>
                  </a:cubicBezTo>
                  <a:lnTo>
                    <a:pt x="517" y="4803"/>
                  </a:lnTo>
                  <a:cubicBezTo>
                    <a:pt x="517" y="4803"/>
                    <a:pt x="669" y="2493"/>
                    <a:pt x="548" y="1885"/>
                  </a:cubicBezTo>
                  <a:cubicBezTo>
                    <a:pt x="457" y="1277"/>
                    <a:pt x="1" y="456"/>
                    <a:pt x="1" y="456"/>
                  </a:cubicBezTo>
                </a:path>
              </a:pathLst>
            </a:custGeom>
            <a:noFill/>
            <a:ln cap="flat" cmpd="sng" w="22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0"/>
            <p:cNvSpPr/>
            <p:nvPr/>
          </p:nvSpPr>
          <p:spPr>
            <a:xfrm>
              <a:off x="6825632" y="1503801"/>
              <a:ext cx="197827" cy="179038"/>
            </a:xfrm>
            <a:custGeom>
              <a:rect b="b" l="l" r="r" t="t"/>
              <a:pathLst>
                <a:path extrusionOk="0" h="7510" w="8299">
                  <a:moveTo>
                    <a:pt x="182" y="1"/>
                  </a:moveTo>
                  <a:cubicBezTo>
                    <a:pt x="182" y="1"/>
                    <a:pt x="0" y="1703"/>
                    <a:pt x="0" y="3891"/>
                  </a:cubicBezTo>
                  <a:cubicBezTo>
                    <a:pt x="0" y="6080"/>
                    <a:pt x="1125" y="7448"/>
                    <a:pt x="4255" y="7509"/>
                  </a:cubicBezTo>
                  <a:cubicBezTo>
                    <a:pt x="4287" y="7509"/>
                    <a:pt x="4318" y="7509"/>
                    <a:pt x="4348" y="7509"/>
                  </a:cubicBezTo>
                  <a:cubicBezTo>
                    <a:pt x="7392" y="7509"/>
                    <a:pt x="7660" y="4560"/>
                    <a:pt x="7660" y="4560"/>
                  </a:cubicBezTo>
                  <a:lnTo>
                    <a:pt x="8298" y="1"/>
                  </a:lnTo>
                  <a:lnTo>
                    <a:pt x="8298" y="1"/>
                  </a:lnTo>
                  <a:cubicBezTo>
                    <a:pt x="8298" y="2"/>
                    <a:pt x="7629" y="2341"/>
                    <a:pt x="7447" y="2797"/>
                  </a:cubicBezTo>
                  <a:cubicBezTo>
                    <a:pt x="7234" y="3284"/>
                    <a:pt x="6809" y="3436"/>
                    <a:pt x="6413" y="3436"/>
                  </a:cubicBezTo>
                  <a:cubicBezTo>
                    <a:pt x="6016" y="3436"/>
                    <a:pt x="4825" y="3065"/>
                    <a:pt x="3729" y="3065"/>
                  </a:cubicBezTo>
                  <a:cubicBezTo>
                    <a:pt x="3650" y="3065"/>
                    <a:pt x="3573" y="3067"/>
                    <a:pt x="3496" y="3071"/>
                  </a:cubicBezTo>
                  <a:cubicBezTo>
                    <a:pt x="2445" y="3156"/>
                    <a:pt x="1184" y="3718"/>
                    <a:pt x="922" y="3718"/>
                  </a:cubicBezTo>
                  <a:cubicBezTo>
                    <a:pt x="903" y="3718"/>
                    <a:pt x="890" y="3715"/>
                    <a:pt x="881" y="3709"/>
                  </a:cubicBezTo>
                  <a:cubicBezTo>
                    <a:pt x="760" y="3618"/>
                    <a:pt x="486" y="366"/>
                    <a:pt x="486" y="366"/>
                  </a:cubicBezTo>
                  <a:lnTo>
                    <a:pt x="1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0"/>
            <p:cNvSpPr/>
            <p:nvPr/>
          </p:nvSpPr>
          <p:spPr>
            <a:xfrm>
              <a:off x="6825632" y="1503801"/>
              <a:ext cx="197827" cy="180469"/>
            </a:xfrm>
            <a:custGeom>
              <a:rect b="b" l="l" r="r" t="t"/>
              <a:pathLst>
                <a:path extrusionOk="0" fill="none" h="7570" w="8299">
                  <a:moveTo>
                    <a:pt x="486" y="366"/>
                  </a:moveTo>
                  <a:cubicBezTo>
                    <a:pt x="486" y="366"/>
                    <a:pt x="760" y="3618"/>
                    <a:pt x="881" y="3709"/>
                  </a:cubicBezTo>
                  <a:cubicBezTo>
                    <a:pt x="1003" y="3800"/>
                    <a:pt x="2371" y="3162"/>
                    <a:pt x="3496" y="3071"/>
                  </a:cubicBezTo>
                  <a:cubicBezTo>
                    <a:pt x="4651" y="3010"/>
                    <a:pt x="5988" y="3436"/>
                    <a:pt x="6413" y="3436"/>
                  </a:cubicBezTo>
                  <a:cubicBezTo>
                    <a:pt x="6809" y="3436"/>
                    <a:pt x="7234" y="3284"/>
                    <a:pt x="7447" y="2797"/>
                  </a:cubicBezTo>
                  <a:cubicBezTo>
                    <a:pt x="7629" y="2341"/>
                    <a:pt x="8298" y="1"/>
                    <a:pt x="8298" y="1"/>
                  </a:cubicBezTo>
                  <a:lnTo>
                    <a:pt x="7660" y="4560"/>
                  </a:lnTo>
                  <a:cubicBezTo>
                    <a:pt x="7660" y="4560"/>
                    <a:pt x="7386" y="7569"/>
                    <a:pt x="4255" y="7509"/>
                  </a:cubicBezTo>
                  <a:cubicBezTo>
                    <a:pt x="1125" y="7448"/>
                    <a:pt x="0" y="6080"/>
                    <a:pt x="0" y="3891"/>
                  </a:cubicBezTo>
                  <a:cubicBezTo>
                    <a:pt x="0" y="1703"/>
                    <a:pt x="182" y="1"/>
                    <a:pt x="182" y="1"/>
                  </a:cubicBez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0"/>
            <p:cNvSpPr/>
            <p:nvPr/>
          </p:nvSpPr>
          <p:spPr>
            <a:xfrm>
              <a:off x="6887943" y="1592939"/>
              <a:ext cx="52895" cy="33090"/>
            </a:xfrm>
            <a:custGeom>
              <a:rect b="b" l="l" r="r" t="t"/>
              <a:pathLst>
                <a:path extrusionOk="0" h="1388" w="2219">
                  <a:moveTo>
                    <a:pt x="243" y="0"/>
                  </a:moveTo>
                  <a:cubicBezTo>
                    <a:pt x="243" y="1"/>
                    <a:pt x="0" y="1125"/>
                    <a:pt x="760" y="1338"/>
                  </a:cubicBezTo>
                  <a:cubicBezTo>
                    <a:pt x="857" y="1372"/>
                    <a:pt x="954" y="1387"/>
                    <a:pt x="1051" y="1387"/>
                  </a:cubicBezTo>
                  <a:cubicBezTo>
                    <a:pt x="1655" y="1387"/>
                    <a:pt x="2219" y="781"/>
                    <a:pt x="2219" y="152"/>
                  </a:cubicBezTo>
                  <a:lnTo>
                    <a:pt x="243" y="0"/>
                  </a:lnTo>
                  <a:close/>
                </a:path>
              </a:pathLst>
            </a:custGeom>
            <a:solidFill>
              <a:srgbClr val="FFFFFF"/>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0"/>
            <p:cNvSpPr/>
            <p:nvPr/>
          </p:nvSpPr>
          <p:spPr>
            <a:xfrm>
              <a:off x="6879957" y="1439314"/>
              <a:ext cx="35542" cy="15234"/>
            </a:xfrm>
            <a:custGeom>
              <a:rect b="b" l="l" r="r" t="t"/>
              <a:pathLst>
                <a:path extrusionOk="0" fill="none" h="639" w="1491">
                  <a:moveTo>
                    <a:pt x="1490" y="183"/>
                  </a:moveTo>
                  <a:cubicBezTo>
                    <a:pt x="1490" y="183"/>
                    <a:pt x="578" y="1"/>
                    <a:pt x="1" y="639"/>
                  </a:cubicBezTo>
                </a:path>
              </a:pathLst>
            </a:custGeom>
            <a:no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0"/>
            <p:cNvSpPr/>
            <p:nvPr/>
          </p:nvSpPr>
          <p:spPr>
            <a:xfrm>
              <a:off x="6953138" y="1442223"/>
              <a:ext cx="28295" cy="16688"/>
            </a:xfrm>
            <a:custGeom>
              <a:rect b="b" l="l" r="r" t="t"/>
              <a:pathLst>
                <a:path extrusionOk="0" fill="none" h="700" w="1187">
                  <a:moveTo>
                    <a:pt x="1" y="152"/>
                  </a:moveTo>
                  <a:cubicBezTo>
                    <a:pt x="1" y="152"/>
                    <a:pt x="821" y="0"/>
                    <a:pt x="1186" y="699"/>
                  </a:cubicBezTo>
                </a:path>
              </a:pathLst>
            </a:custGeom>
            <a:no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0"/>
            <p:cNvSpPr/>
            <p:nvPr/>
          </p:nvSpPr>
          <p:spPr>
            <a:xfrm>
              <a:off x="6806061" y="1582068"/>
              <a:ext cx="200712" cy="125279"/>
            </a:xfrm>
            <a:custGeom>
              <a:rect b="b" l="l" r="r" t="t"/>
              <a:pathLst>
                <a:path extrusionOk="0" h="5255" w="8420">
                  <a:moveTo>
                    <a:pt x="456" y="1"/>
                  </a:moveTo>
                  <a:lnTo>
                    <a:pt x="0" y="4134"/>
                  </a:lnTo>
                  <a:cubicBezTo>
                    <a:pt x="0" y="4134"/>
                    <a:pt x="1757" y="5254"/>
                    <a:pt x="4020" y="5254"/>
                  </a:cubicBezTo>
                  <a:cubicBezTo>
                    <a:pt x="4420" y="5254"/>
                    <a:pt x="4835" y="5219"/>
                    <a:pt x="5259" y="5137"/>
                  </a:cubicBezTo>
                  <a:cubicBezTo>
                    <a:pt x="7934" y="4621"/>
                    <a:pt x="8420" y="2128"/>
                    <a:pt x="8420" y="2128"/>
                  </a:cubicBezTo>
                  <a:lnTo>
                    <a:pt x="8420" y="1672"/>
                  </a:lnTo>
                  <a:cubicBezTo>
                    <a:pt x="8420" y="1672"/>
                    <a:pt x="7873" y="3101"/>
                    <a:pt x="6839" y="3739"/>
                  </a:cubicBezTo>
                  <a:cubicBezTo>
                    <a:pt x="6271" y="4107"/>
                    <a:pt x="5546" y="4190"/>
                    <a:pt x="5009" y="4190"/>
                  </a:cubicBezTo>
                  <a:cubicBezTo>
                    <a:pt x="4570" y="4190"/>
                    <a:pt x="4256" y="4134"/>
                    <a:pt x="4256" y="4134"/>
                  </a:cubicBezTo>
                  <a:cubicBezTo>
                    <a:pt x="335" y="3861"/>
                    <a:pt x="821" y="153"/>
                    <a:pt x="821" y="153"/>
                  </a:cubicBezTo>
                  <a:lnTo>
                    <a:pt x="456" y="1"/>
                  </a:lnTo>
                  <a:close/>
                </a:path>
              </a:pathLst>
            </a:custGeom>
            <a:solidFill>
              <a:srgbClr val="000000"/>
            </a:solid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0"/>
            <p:cNvSpPr/>
            <p:nvPr/>
          </p:nvSpPr>
          <p:spPr>
            <a:xfrm>
              <a:off x="6814023" y="1492930"/>
              <a:ext cx="17425" cy="35545"/>
            </a:xfrm>
            <a:custGeom>
              <a:rect b="b" l="l" r="r" t="t"/>
              <a:pathLst>
                <a:path extrusionOk="0" h="1491" w="731">
                  <a:moveTo>
                    <a:pt x="1" y="1"/>
                  </a:moveTo>
                  <a:lnTo>
                    <a:pt x="609" y="1490"/>
                  </a:lnTo>
                  <a:cubicBezTo>
                    <a:pt x="609" y="1490"/>
                    <a:pt x="669" y="1095"/>
                    <a:pt x="700" y="761"/>
                  </a:cubicBezTo>
                  <a:cubicBezTo>
                    <a:pt x="730" y="426"/>
                    <a:pt x="487" y="1"/>
                    <a:pt x="487" y="1"/>
                  </a:cubicBezTo>
                  <a:close/>
                </a:path>
              </a:pathLst>
            </a:custGeom>
            <a:solidFill>
              <a:srgbClr val="000000"/>
            </a:solid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0"/>
            <p:cNvSpPr/>
            <p:nvPr/>
          </p:nvSpPr>
          <p:spPr>
            <a:xfrm>
              <a:off x="6766920" y="1769737"/>
              <a:ext cx="259424" cy="405113"/>
            </a:xfrm>
            <a:custGeom>
              <a:rect b="b" l="l" r="r" t="t"/>
              <a:pathLst>
                <a:path extrusionOk="0" h="16993" w="10883">
                  <a:moveTo>
                    <a:pt x="1247" y="1"/>
                  </a:moveTo>
                  <a:lnTo>
                    <a:pt x="1004" y="1612"/>
                  </a:lnTo>
                  <a:lnTo>
                    <a:pt x="1" y="2098"/>
                  </a:lnTo>
                  <a:lnTo>
                    <a:pt x="5685" y="16992"/>
                  </a:lnTo>
                  <a:lnTo>
                    <a:pt x="10883" y="3132"/>
                  </a:lnTo>
                  <a:lnTo>
                    <a:pt x="10092" y="2220"/>
                  </a:lnTo>
                  <a:lnTo>
                    <a:pt x="9910" y="366"/>
                  </a:lnTo>
                  <a:lnTo>
                    <a:pt x="1247" y="1"/>
                  </a:lnTo>
                  <a:close/>
                </a:path>
              </a:pathLst>
            </a:custGeom>
            <a:solidFill>
              <a:schemeClr val="accent6"/>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0"/>
            <p:cNvSpPr/>
            <p:nvPr/>
          </p:nvSpPr>
          <p:spPr>
            <a:xfrm>
              <a:off x="6856072" y="1760320"/>
              <a:ext cx="105600" cy="92237"/>
            </a:xfrm>
            <a:custGeom>
              <a:rect b="b" l="l" r="r" t="t"/>
              <a:pathLst>
                <a:path extrusionOk="0" h="3869" w="4430">
                  <a:moveTo>
                    <a:pt x="180" y="1"/>
                  </a:moveTo>
                  <a:cubicBezTo>
                    <a:pt x="30" y="1"/>
                    <a:pt x="0" y="3466"/>
                    <a:pt x="182" y="3527"/>
                  </a:cubicBezTo>
                  <a:cubicBezTo>
                    <a:pt x="190" y="3530"/>
                    <a:pt x="198" y="3532"/>
                    <a:pt x="208" y="3532"/>
                  </a:cubicBezTo>
                  <a:cubicBezTo>
                    <a:pt x="475" y="3532"/>
                    <a:pt x="1550" y="2372"/>
                    <a:pt x="1550" y="2372"/>
                  </a:cubicBezTo>
                  <a:cubicBezTo>
                    <a:pt x="1550" y="2372"/>
                    <a:pt x="1611" y="2949"/>
                    <a:pt x="1793" y="2949"/>
                  </a:cubicBezTo>
                  <a:cubicBezTo>
                    <a:pt x="2006" y="2949"/>
                    <a:pt x="2219" y="2524"/>
                    <a:pt x="2219" y="2524"/>
                  </a:cubicBezTo>
                  <a:cubicBezTo>
                    <a:pt x="2219" y="2524"/>
                    <a:pt x="3087" y="3868"/>
                    <a:pt x="3291" y="3868"/>
                  </a:cubicBezTo>
                  <a:cubicBezTo>
                    <a:pt x="3299" y="3868"/>
                    <a:pt x="3307" y="3866"/>
                    <a:pt x="3313" y="3861"/>
                  </a:cubicBezTo>
                  <a:cubicBezTo>
                    <a:pt x="3494" y="3740"/>
                    <a:pt x="4430" y="1"/>
                    <a:pt x="4257" y="1"/>
                  </a:cubicBezTo>
                  <a:cubicBezTo>
                    <a:pt x="4256" y="1"/>
                    <a:pt x="4256" y="1"/>
                    <a:pt x="4255" y="1"/>
                  </a:cubicBezTo>
                  <a:cubicBezTo>
                    <a:pt x="4073" y="31"/>
                    <a:pt x="2370" y="1946"/>
                    <a:pt x="2370" y="1946"/>
                  </a:cubicBezTo>
                  <a:cubicBezTo>
                    <a:pt x="2370" y="1946"/>
                    <a:pt x="2255" y="1526"/>
                    <a:pt x="1993" y="1526"/>
                  </a:cubicBezTo>
                  <a:cubicBezTo>
                    <a:pt x="1875" y="1526"/>
                    <a:pt x="1729" y="1610"/>
                    <a:pt x="1550" y="1855"/>
                  </a:cubicBezTo>
                  <a:cubicBezTo>
                    <a:pt x="1550" y="1855"/>
                    <a:pt x="334" y="62"/>
                    <a:pt x="182" y="1"/>
                  </a:cubicBezTo>
                  <a:cubicBezTo>
                    <a:pt x="181" y="1"/>
                    <a:pt x="181" y="1"/>
                    <a:pt x="180" y="1"/>
                  </a:cubicBezTo>
                  <a:close/>
                </a:path>
              </a:pathLst>
            </a:custGeom>
            <a:solidFill>
              <a:srgbClr val="000000"/>
            </a:solid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0"/>
            <p:cNvSpPr/>
            <p:nvPr/>
          </p:nvSpPr>
          <p:spPr>
            <a:xfrm>
              <a:off x="6471311" y="1966059"/>
              <a:ext cx="110892" cy="381964"/>
            </a:xfrm>
            <a:custGeom>
              <a:rect b="b" l="l" r="r" t="t"/>
              <a:pathLst>
                <a:path extrusionOk="0" h="16022" w="4652">
                  <a:moveTo>
                    <a:pt x="80" y="1"/>
                  </a:moveTo>
                  <a:cubicBezTo>
                    <a:pt x="28" y="1"/>
                    <a:pt x="1" y="3"/>
                    <a:pt x="1" y="3"/>
                  </a:cubicBezTo>
                  <a:lnTo>
                    <a:pt x="3898" y="4919"/>
                  </a:lnTo>
                  <a:lnTo>
                    <a:pt x="3898" y="4919"/>
                  </a:lnTo>
                  <a:cubicBezTo>
                    <a:pt x="3270" y="220"/>
                    <a:pt x="577" y="1"/>
                    <a:pt x="80" y="1"/>
                  </a:cubicBezTo>
                  <a:close/>
                  <a:moveTo>
                    <a:pt x="3898" y="4919"/>
                  </a:moveTo>
                  <a:cubicBezTo>
                    <a:pt x="3906" y="4982"/>
                    <a:pt x="3914" y="5045"/>
                    <a:pt x="3922" y="5110"/>
                  </a:cubicBezTo>
                  <a:cubicBezTo>
                    <a:pt x="4529" y="10520"/>
                    <a:pt x="4651" y="16022"/>
                    <a:pt x="4651" y="16022"/>
                  </a:cubicBezTo>
                  <a:lnTo>
                    <a:pt x="4651" y="5870"/>
                  </a:lnTo>
                  <a:lnTo>
                    <a:pt x="3898" y="491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0"/>
            <p:cNvSpPr/>
            <p:nvPr/>
          </p:nvSpPr>
          <p:spPr>
            <a:xfrm>
              <a:off x="6471311" y="1959598"/>
              <a:ext cx="110892" cy="388425"/>
            </a:xfrm>
            <a:custGeom>
              <a:rect b="b" l="l" r="r" t="t"/>
              <a:pathLst>
                <a:path extrusionOk="0" fill="none" h="16293" w="4652">
                  <a:moveTo>
                    <a:pt x="1" y="274"/>
                  </a:moveTo>
                  <a:cubicBezTo>
                    <a:pt x="1" y="274"/>
                    <a:pt x="3283" y="1"/>
                    <a:pt x="3922" y="5381"/>
                  </a:cubicBezTo>
                  <a:cubicBezTo>
                    <a:pt x="4529" y="10791"/>
                    <a:pt x="4651" y="16293"/>
                    <a:pt x="4651" y="16293"/>
                  </a:cubicBezTo>
                  <a:lnTo>
                    <a:pt x="4651" y="6141"/>
                  </a:ln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0"/>
            <p:cNvSpPr/>
            <p:nvPr/>
          </p:nvSpPr>
          <p:spPr>
            <a:xfrm>
              <a:off x="7147319" y="1925555"/>
              <a:ext cx="111607" cy="452173"/>
            </a:xfrm>
            <a:custGeom>
              <a:rect b="b" l="l" r="r" t="t"/>
              <a:pathLst>
                <a:path extrusionOk="0" h="18967" w="4682">
                  <a:moveTo>
                    <a:pt x="2432" y="0"/>
                  </a:moveTo>
                  <a:cubicBezTo>
                    <a:pt x="2432" y="1"/>
                    <a:pt x="1635" y="1728"/>
                    <a:pt x="1279" y="3733"/>
                  </a:cubicBezTo>
                  <a:lnTo>
                    <a:pt x="1279" y="3733"/>
                  </a:lnTo>
                  <a:lnTo>
                    <a:pt x="2432" y="0"/>
                  </a:lnTo>
                  <a:close/>
                  <a:moveTo>
                    <a:pt x="1279" y="3733"/>
                  </a:moveTo>
                  <a:lnTo>
                    <a:pt x="1" y="7872"/>
                  </a:lnTo>
                  <a:lnTo>
                    <a:pt x="4682" y="18967"/>
                  </a:lnTo>
                  <a:cubicBezTo>
                    <a:pt x="4682" y="18967"/>
                    <a:pt x="1885" y="9696"/>
                    <a:pt x="1247" y="6839"/>
                  </a:cubicBezTo>
                  <a:cubicBezTo>
                    <a:pt x="1031" y="5861"/>
                    <a:pt x="1097" y="4761"/>
                    <a:pt x="1279" y="373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0"/>
            <p:cNvSpPr/>
            <p:nvPr/>
          </p:nvSpPr>
          <p:spPr>
            <a:xfrm>
              <a:off x="7147319" y="1925555"/>
              <a:ext cx="111607" cy="452173"/>
            </a:xfrm>
            <a:custGeom>
              <a:rect b="b" l="l" r="r" t="t"/>
              <a:pathLst>
                <a:path extrusionOk="0" fill="none" h="18967" w="4682">
                  <a:moveTo>
                    <a:pt x="2432" y="0"/>
                  </a:moveTo>
                  <a:cubicBezTo>
                    <a:pt x="2432" y="0"/>
                    <a:pt x="609" y="3951"/>
                    <a:pt x="1247" y="6839"/>
                  </a:cubicBezTo>
                  <a:cubicBezTo>
                    <a:pt x="1885" y="9696"/>
                    <a:pt x="4682" y="18967"/>
                    <a:pt x="4682" y="18967"/>
                  </a:cubicBezTo>
                  <a:lnTo>
                    <a:pt x="1" y="7872"/>
                  </a:ln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0"/>
            <p:cNvSpPr/>
            <p:nvPr/>
          </p:nvSpPr>
          <p:spPr>
            <a:xfrm>
              <a:off x="7258902" y="2463934"/>
              <a:ext cx="24" cy="233370"/>
            </a:xfrm>
            <a:custGeom>
              <a:rect b="b" l="l" r="r" t="t"/>
              <a:pathLst>
                <a:path extrusionOk="0" h="9789" w="1">
                  <a:moveTo>
                    <a:pt x="1" y="1"/>
                  </a:moveTo>
                  <a:lnTo>
                    <a:pt x="1" y="9788"/>
                  </a:lnTo>
                </a:path>
              </a:pathLst>
            </a:custGeom>
            <a:solidFill>
              <a:srgbClr val="4E4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0"/>
            <p:cNvSpPr/>
            <p:nvPr/>
          </p:nvSpPr>
          <p:spPr>
            <a:xfrm>
              <a:off x="7258902" y="2463934"/>
              <a:ext cx="24" cy="233370"/>
            </a:xfrm>
            <a:custGeom>
              <a:rect b="b" l="l" r="r" t="t"/>
              <a:pathLst>
                <a:path extrusionOk="0" fill="none" h="9789" w="1">
                  <a:moveTo>
                    <a:pt x="1" y="1"/>
                  </a:moveTo>
                  <a:lnTo>
                    <a:pt x="1" y="9788"/>
                  </a:ln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0"/>
            <p:cNvSpPr/>
            <p:nvPr/>
          </p:nvSpPr>
          <p:spPr>
            <a:xfrm>
              <a:off x="7035020" y="2416850"/>
              <a:ext cx="256515" cy="130452"/>
            </a:xfrm>
            <a:custGeom>
              <a:rect b="b" l="l" r="r" t="t"/>
              <a:pathLst>
                <a:path extrusionOk="0" h="5472" w="10761">
                  <a:moveTo>
                    <a:pt x="6444" y="0"/>
                  </a:moveTo>
                  <a:cubicBezTo>
                    <a:pt x="6444" y="0"/>
                    <a:pt x="4134" y="426"/>
                    <a:pt x="3709" y="639"/>
                  </a:cubicBezTo>
                  <a:cubicBezTo>
                    <a:pt x="3313" y="821"/>
                    <a:pt x="2462" y="1642"/>
                    <a:pt x="2462" y="1642"/>
                  </a:cubicBezTo>
                  <a:lnTo>
                    <a:pt x="547" y="1307"/>
                  </a:lnTo>
                  <a:lnTo>
                    <a:pt x="0" y="5471"/>
                  </a:lnTo>
                  <a:cubicBezTo>
                    <a:pt x="0" y="5471"/>
                    <a:pt x="6262" y="4833"/>
                    <a:pt x="6779" y="4468"/>
                  </a:cubicBezTo>
                  <a:cubicBezTo>
                    <a:pt x="7295" y="4134"/>
                    <a:pt x="10760" y="1642"/>
                    <a:pt x="10760" y="1642"/>
                  </a:cubicBezTo>
                  <a:cubicBezTo>
                    <a:pt x="10760" y="1642"/>
                    <a:pt x="10548" y="1520"/>
                    <a:pt x="10183" y="1429"/>
                  </a:cubicBezTo>
                  <a:cubicBezTo>
                    <a:pt x="10116" y="1417"/>
                    <a:pt x="10033" y="1411"/>
                    <a:pt x="9940" y="1411"/>
                  </a:cubicBezTo>
                  <a:cubicBezTo>
                    <a:pt x="9565" y="1411"/>
                    <a:pt x="9016" y="1508"/>
                    <a:pt x="8602" y="1702"/>
                  </a:cubicBezTo>
                  <a:cubicBezTo>
                    <a:pt x="8086" y="1946"/>
                    <a:pt x="4438" y="1976"/>
                    <a:pt x="4438" y="1976"/>
                  </a:cubicBezTo>
                  <a:cubicBezTo>
                    <a:pt x="4438" y="1976"/>
                    <a:pt x="5532" y="1246"/>
                    <a:pt x="5928" y="943"/>
                  </a:cubicBezTo>
                  <a:cubicBezTo>
                    <a:pt x="6292" y="669"/>
                    <a:pt x="6444" y="0"/>
                    <a:pt x="6444" y="0"/>
                  </a:cubicBezTo>
                  <a:close/>
                </a:path>
              </a:pathLst>
            </a:custGeom>
            <a:solidFill>
              <a:srgbClr val="FCACD4"/>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0"/>
            <p:cNvSpPr/>
            <p:nvPr/>
          </p:nvSpPr>
          <p:spPr>
            <a:xfrm>
              <a:off x="7035020" y="2437137"/>
              <a:ext cx="39880" cy="110165"/>
            </a:xfrm>
            <a:custGeom>
              <a:rect b="b" l="l" r="r" t="t"/>
              <a:pathLst>
                <a:path extrusionOk="0" h="4621" w="1673">
                  <a:moveTo>
                    <a:pt x="517" y="0"/>
                  </a:moveTo>
                  <a:lnTo>
                    <a:pt x="0" y="4620"/>
                  </a:lnTo>
                  <a:lnTo>
                    <a:pt x="1095" y="4499"/>
                  </a:lnTo>
                  <a:lnTo>
                    <a:pt x="1672" y="213"/>
                  </a:lnTo>
                  <a:lnTo>
                    <a:pt x="517" y="0"/>
                  </a:lnTo>
                  <a:close/>
                </a:path>
              </a:pathLst>
            </a:custGeom>
            <a:solidFill>
              <a:srgbClr val="EEDBFF"/>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0"/>
            <p:cNvSpPr/>
            <p:nvPr/>
          </p:nvSpPr>
          <p:spPr>
            <a:xfrm>
              <a:off x="6985748" y="2505964"/>
              <a:ext cx="29010" cy="28298"/>
            </a:xfrm>
            <a:custGeom>
              <a:rect b="b" l="l" r="r" t="t"/>
              <a:pathLst>
                <a:path extrusionOk="0" h="1187" w="1217">
                  <a:moveTo>
                    <a:pt x="608" y="1"/>
                  </a:moveTo>
                  <a:cubicBezTo>
                    <a:pt x="274" y="1"/>
                    <a:pt x="0" y="274"/>
                    <a:pt x="0" y="609"/>
                  </a:cubicBezTo>
                  <a:cubicBezTo>
                    <a:pt x="0" y="943"/>
                    <a:pt x="274" y="1186"/>
                    <a:pt x="608" y="1186"/>
                  </a:cubicBezTo>
                  <a:cubicBezTo>
                    <a:pt x="943" y="1186"/>
                    <a:pt x="1216" y="943"/>
                    <a:pt x="1216" y="609"/>
                  </a:cubicBezTo>
                  <a:cubicBezTo>
                    <a:pt x="1216" y="274"/>
                    <a:pt x="943" y="1"/>
                    <a:pt x="608" y="1"/>
                  </a:cubicBezTo>
                  <a:close/>
                </a:path>
              </a:pathLst>
            </a:custGeom>
            <a:solidFill>
              <a:srgbClr val="4E4CA6"/>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0"/>
            <p:cNvSpPr/>
            <p:nvPr/>
          </p:nvSpPr>
          <p:spPr>
            <a:xfrm>
              <a:off x="6521298" y="2547278"/>
              <a:ext cx="513746" cy="150025"/>
            </a:xfrm>
            <a:custGeom>
              <a:rect b="b" l="l" r="r" t="t"/>
              <a:pathLst>
                <a:path extrusionOk="0" h="6293" w="21552">
                  <a:moveTo>
                    <a:pt x="21551" y="0"/>
                  </a:moveTo>
                  <a:lnTo>
                    <a:pt x="1" y="4438"/>
                  </a:lnTo>
                  <a:lnTo>
                    <a:pt x="122" y="6292"/>
                  </a:lnTo>
                  <a:lnTo>
                    <a:pt x="21551" y="0"/>
                  </a:lnTo>
                  <a:close/>
                </a:path>
              </a:pathLst>
            </a:custGeom>
            <a:solidFill>
              <a:srgbClr val="000000"/>
            </a:solid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0"/>
            <p:cNvSpPr/>
            <p:nvPr/>
          </p:nvSpPr>
          <p:spPr>
            <a:xfrm>
              <a:off x="7255279" y="1561518"/>
              <a:ext cx="222475" cy="303650"/>
            </a:xfrm>
            <a:custGeom>
              <a:rect b="b" l="l" r="r" t="t"/>
              <a:pathLst>
                <a:path extrusionOk="0" h="12737" w="9333">
                  <a:moveTo>
                    <a:pt x="4210" y="0"/>
                  </a:moveTo>
                  <a:cubicBezTo>
                    <a:pt x="3840" y="0"/>
                    <a:pt x="3500" y="74"/>
                    <a:pt x="3223" y="255"/>
                  </a:cubicBezTo>
                  <a:cubicBezTo>
                    <a:pt x="1703" y="1227"/>
                    <a:pt x="1" y="5088"/>
                    <a:pt x="1" y="5088"/>
                  </a:cubicBezTo>
                  <a:lnTo>
                    <a:pt x="1216" y="9951"/>
                  </a:lnTo>
                  <a:cubicBezTo>
                    <a:pt x="1216" y="9951"/>
                    <a:pt x="2136" y="12736"/>
                    <a:pt x="4880" y="12736"/>
                  </a:cubicBezTo>
                  <a:cubicBezTo>
                    <a:pt x="5087" y="12736"/>
                    <a:pt x="5304" y="12721"/>
                    <a:pt x="5533" y="12686"/>
                  </a:cubicBezTo>
                  <a:cubicBezTo>
                    <a:pt x="8815" y="12200"/>
                    <a:pt x="9332" y="9191"/>
                    <a:pt x="9180" y="7823"/>
                  </a:cubicBezTo>
                  <a:cubicBezTo>
                    <a:pt x="9059" y="6455"/>
                    <a:pt x="8025" y="1410"/>
                    <a:pt x="8025" y="1410"/>
                  </a:cubicBezTo>
                  <a:cubicBezTo>
                    <a:pt x="8025" y="1410"/>
                    <a:pt x="5830" y="0"/>
                    <a:pt x="4210" y="0"/>
                  </a:cubicBezTo>
                  <a:close/>
                </a:path>
              </a:pathLst>
            </a:custGeom>
            <a:solidFill>
              <a:srgbClr val="FCACD4"/>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0"/>
            <p:cNvSpPr/>
            <p:nvPr/>
          </p:nvSpPr>
          <p:spPr>
            <a:xfrm>
              <a:off x="7463237" y="1669680"/>
              <a:ext cx="49296" cy="82701"/>
            </a:xfrm>
            <a:custGeom>
              <a:rect b="b" l="l" r="r" t="t"/>
              <a:pathLst>
                <a:path extrusionOk="0" h="3469" w="2068">
                  <a:moveTo>
                    <a:pt x="682" y="0"/>
                  </a:moveTo>
                  <a:cubicBezTo>
                    <a:pt x="199" y="0"/>
                    <a:pt x="0" y="399"/>
                    <a:pt x="0" y="399"/>
                  </a:cubicBezTo>
                  <a:lnTo>
                    <a:pt x="487" y="3469"/>
                  </a:lnTo>
                  <a:cubicBezTo>
                    <a:pt x="1520" y="2709"/>
                    <a:pt x="2067" y="490"/>
                    <a:pt x="1186" y="125"/>
                  </a:cubicBezTo>
                  <a:cubicBezTo>
                    <a:pt x="992" y="35"/>
                    <a:pt x="824" y="0"/>
                    <a:pt x="682" y="0"/>
                  </a:cubicBezTo>
                  <a:close/>
                </a:path>
              </a:pathLst>
            </a:custGeom>
            <a:solidFill>
              <a:srgbClr val="FCACD4"/>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0"/>
            <p:cNvSpPr/>
            <p:nvPr/>
          </p:nvSpPr>
          <p:spPr>
            <a:xfrm>
              <a:off x="7228128" y="1723010"/>
              <a:ext cx="56161" cy="76383"/>
            </a:xfrm>
            <a:custGeom>
              <a:rect b="b" l="l" r="r" t="t"/>
              <a:pathLst>
                <a:path extrusionOk="0" h="3204" w="2356">
                  <a:moveTo>
                    <a:pt x="1243" y="1"/>
                  </a:moveTo>
                  <a:cubicBezTo>
                    <a:pt x="352" y="1"/>
                    <a:pt x="1" y="1142"/>
                    <a:pt x="410" y="2235"/>
                  </a:cubicBezTo>
                  <a:cubicBezTo>
                    <a:pt x="725" y="3073"/>
                    <a:pt x="1531" y="3203"/>
                    <a:pt x="2001" y="3203"/>
                  </a:cubicBezTo>
                  <a:cubicBezTo>
                    <a:pt x="2212" y="3203"/>
                    <a:pt x="2355" y="3177"/>
                    <a:pt x="2355" y="3177"/>
                  </a:cubicBezTo>
                  <a:lnTo>
                    <a:pt x="1565" y="46"/>
                  </a:lnTo>
                  <a:cubicBezTo>
                    <a:pt x="1451" y="15"/>
                    <a:pt x="1343" y="1"/>
                    <a:pt x="1243" y="1"/>
                  </a:cubicBezTo>
                  <a:close/>
                </a:path>
              </a:pathLst>
            </a:custGeom>
            <a:solidFill>
              <a:srgbClr val="FCACD4"/>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0"/>
            <p:cNvSpPr/>
            <p:nvPr/>
          </p:nvSpPr>
          <p:spPr>
            <a:xfrm>
              <a:off x="7372655" y="1726992"/>
              <a:ext cx="27556" cy="43508"/>
            </a:xfrm>
            <a:custGeom>
              <a:rect b="b" l="l" r="r" t="t"/>
              <a:pathLst>
                <a:path extrusionOk="0" fill="none" h="1825" w="1156">
                  <a:moveTo>
                    <a:pt x="1" y="1"/>
                  </a:moveTo>
                  <a:cubicBezTo>
                    <a:pt x="1" y="1"/>
                    <a:pt x="1034" y="457"/>
                    <a:pt x="1095" y="882"/>
                  </a:cubicBezTo>
                  <a:cubicBezTo>
                    <a:pt x="1156" y="1308"/>
                    <a:pt x="609" y="1824"/>
                    <a:pt x="609" y="1824"/>
                  </a:cubicBez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0"/>
            <p:cNvSpPr/>
            <p:nvPr/>
          </p:nvSpPr>
          <p:spPr>
            <a:xfrm>
              <a:off x="7377732" y="1761059"/>
              <a:ext cx="24" cy="5102"/>
            </a:xfrm>
            <a:custGeom>
              <a:rect b="b" l="l" r="r" t="t"/>
              <a:pathLst>
                <a:path extrusionOk="0" h="214" w="1">
                  <a:moveTo>
                    <a:pt x="1" y="0"/>
                  </a:moveTo>
                  <a:lnTo>
                    <a:pt x="1" y="213"/>
                  </a:lnTo>
                </a:path>
              </a:pathLst>
            </a:custGeom>
            <a:solidFill>
              <a:srgbClr val="FF8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0"/>
            <p:cNvSpPr/>
            <p:nvPr/>
          </p:nvSpPr>
          <p:spPr>
            <a:xfrm>
              <a:off x="7377732" y="1761059"/>
              <a:ext cx="24" cy="5102"/>
            </a:xfrm>
            <a:custGeom>
              <a:rect b="b" l="l" r="r" t="t"/>
              <a:pathLst>
                <a:path extrusionOk="0" fill="none" h="214" w="1">
                  <a:moveTo>
                    <a:pt x="1" y="0"/>
                  </a:moveTo>
                  <a:lnTo>
                    <a:pt x="1" y="213"/>
                  </a:ln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0"/>
            <p:cNvSpPr/>
            <p:nvPr/>
          </p:nvSpPr>
          <p:spPr>
            <a:xfrm>
              <a:off x="7360355" y="1785686"/>
              <a:ext cx="45649" cy="13064"/>
            </a:xfrm>
            <a:custGeom>
              <a:rect b="b" l="l" r="r" t="t"/>
              <a:pathLst>
                <a:path extrusionOk="0" fill="none" h="548" w="1915">
                  <a:moveTo>
                    <a:pt x="0" y="183"/>
                  </a:moveTo>
                  <a:cubicBezTo>
                    <a:pt x="0" y="183"/>
                    <a:pt x="669" y="548"/>
                    <a:pt x="1216" y="396"/>
                  </a:cubicBezTo>
                  <a:cubicBezTo>
                    <a:pt x="1793" y="244"/>
                    <a:pt x="1915" y="1"/>
                    <a:pt x="1915" y="1"/>
                  </a:cubicBez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0"/>
            <p:cNvSpPr/>
            <p:nvPr/>
          </p:nvSpPr>
          <p:spPr>
            <a:xfrm>
              <a:off x="7309628" y="1701626"/>
              <a:ext cx="15232" cy="15258"/>
            </a:xfrm>
            <a:custGeom>
              <a:rect b="b" l="l" r="r" t="t"/>
              <a:pathLst>
                <a:path extrusionOk="0" h="640" w="639">
                  <a:moveTo>
                    <a:pt x="335" y="1"/>
                  </a:moveTo>
                  <a:cubicBezTo>
                    <a:pt x="152" y="1"/>
                    <a:pt x="0" y="153"/>
                    <a:pt x="0" y="305"/>
                  </a:cubicBezTo>
                  <a:cubicBezTo>
                    <a:pt x="0" y="487"/>
                    <a:pt x="152" y="639"/>
                    <a:pt x="335" y="639"/>
                  </a:cubicBezTo>
                  <a:cubicBezTo>
                    <a:pt x="487" y="639"/>
                    <a:pt x="639" y="487"/>
                    <a:pt x="639" y="305"/>
                  </a:cubicBezTo>
                  <a:cubicBezTo>
                    <a:pt x="639" y="153"/>
                    <a:pt x="487" y="1"/>
                    <a:pt x="335" y="1"/>
                  </a:cubicBezTo>
                  <a:close/>
                </a:path>
              </a:pathLst>
            </a:custGeom>
            <a:solidFill>
              <a:srgbClr val="000000"/>
            </a:solid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0"/>
            <p:cNvSpPr/>
            <p:nvPr/>
          </p:nvSpPr>
          <p:spPr>
            <a:xfrm>
              <a:off x="7400187" y="1674091"/>
              <a:ext cx="15971" cy="15258"/>
            </a:xfrm>
            <a:custGeom>
              <a:rect b="b" l="l" r="r" t="t"/>
              <a:pathLst>
                <a:path extrusionOk="0" h="640" w="670">
                  <a:moveTo>
                    <a:pt x="335" y="1"/>
                  </a:moveTo>
                  <a:cubicBezTo>
                    <a:pt x="153" y="1"/>
                    <a:pt x="1" y="153"/>
                    <a:pt x="1" y="335"/>
                  </a:cubicBezTo>
                  <a:cubicBezTo>
                    <a:pt x="1" y="518"/>
                    <a:pt x="153" y="639"/>
                    <a:pt x="335" y="639"/>
                  </a:cubicBezTo>
                  <a:cubicBezTo>
                    <a:pt x="518" y="639"/>
                    <a:pt x="670" y="518"/>
                    <a:pt x="670" y="335"/>
                  </a:cubicBezTo>
                  <a:cubicBezTo>
                    <a:pt x="670" y="153"/>
                    <a:pt x="518" y="1"/>
                    <a:pt x="335" y="1"/>
                  </a:cubicBezTo>
                  <a:close/>
                </a:path>
              </a:pathLst>
            </a:custGeom>
            <a:solidFill>
              <a:srgbClr val="000000"/>
            </a:solid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0"/>
            <p:cNvSpPr/>
            <p:nvPr/>
          </p:nvSpPr>
          <p:spPr>
            <a:xfrm>
              <a:off x="7292227" y="1666843"/>
              <a:ext cx="23218" cy="18881"/>
            </a:xfrm>
            <a:custGeom>
              <a:rect b="b" l="l" r="r" t="t"/>
              <a:pathLst>
                <a:path extrusionOk="0" fill="none" h="792" w="974">
                  <a:moveTo>
                    <a:pt x="1" y="791"/>
                  </a:moveTo>
                  <a:cubicBezTo>
                    <a:pt x="1" y="791"/>
                    <a:pt x="274" y="244"/>
                    <a:pt x="974" y="1"/>
                  </a:cubicBez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0"/>
            <p:cNvSpPr/>
            <p:nvPr/>
          </p:nvSpPr>
          <p:spPr>
            <a:xfrm>
              <a:off x="7382809" y="1634254"/>
              <a:ext cx="34803" cy="11610"/>
            </a:xfrm>
            <a:custGeom>
              <a:rect b="b" l="l" r="r" t="t"/>
              <a:pathLst>
                <a:path extrusionOk="0" fill="none" h="487" w="1460">
                  <a:moveTo>
                    <a:pt x="0" y="213"/>
                  </a:moveTo>
                  <a:cubicBezTo>
                    <a:pt x="0" y="213"/>
                    <a:pt x="943" y="0"/>
                    <a:pt x="1459" y="486"/>
                  </a:cubicBez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0"/>
            <p:cNvSpPr/>
            <p:nvPr/>
          </p:nvSpPr>
          <p:spPr>
            <a:xfrm>
              <a:off x="7304551" y="1728446"/>
              <a:ext cx="40595" cy="40600"/>
            </a:xfrm>
            <a:custGeom>
              <a:rect b="b" l="l" r="r" t="t"/>
              <a:pathLst>
                <a:path extrusionOk="0" h="1703" w="1703">
                  <a:moveTo>
                    <a:pt x="852" y="0"/>
                  </a:moveTo>
                  <a:cubicBezTo>
                    <a:pt x="396" y="0"/>
                    <a:pt x="1" y="396"/>
                    <a:pt x="1" y="852"/>
                  </a:cubicBezTo>
                  <a:cubicBezTo>
                    <a:pt x="1" y="1307"/>
                    <a:pt x="396" y="1703"/>
                    <a:pt x="852" y="1703"/>
                  </a:cubicBezTo>
                  <a:cubicBezTo>
                    <a:pt x="1308" y="1703"/>
                    <a:pt x="1703" y="1307"/>
                    <a:pt x="1703" y="852"/>
                  </a:cubicBezTo>
                  <a:cubicBezTo>
                    <a:pt x="1703" y="396"/>
                    <a:pt x="1308" y="0"/>
                    <a:pt x="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0"/>
            <p:cNvSpPr/>
            <p:nvPr/>
          </p:nvSpPr>
          <p:spPr>
            <a:xfrm>
              <a:off x="7400187" y="1701626"/>
              <a:ext cx="40595" cy="39884"/>
            </a:xfrm>
            <a:custGeom>
              <a:rect b="b" l="l" r="r" t="t"/>
              <a:pathLst>
                <a:path extrusionOk="0" h="1673" w="1703">
                  <a:moveTo>
                    <a:pt x="852" y="1"/>
                  </a:moveTo>
                  <a:cubicBezTo>
                    <a:pt x="396" y="1"/>
                    <a:pt x="1" y="366"/>
                    <a:pt x="1" y="821"/>
                  </a:cubicBezTo>
                  <a:cubicBezTo>
                    <a:pt x="1" y="1308"/>
                    <a:pt x="396" y="1673"/>
                    <a:pt x="852" y="1673"/>
                  </a:cubicBezTo>
                  <a:cubicBezTo>
                    <a:pt x="1308" y="1673"/>
                    <a:pt x="1703" y="1308"/>
                    <a:pt x="1703" y="821"/>
                  </a:cubicBezTo>
                  <a:cubicBezTo>
                    <a:pt x="1703" y="366"/>
                    <a:pt x="1308" y="1"/>
                    <a:pt x="8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0"/>
            <p:cNvSpPr/>
            <p:nvPr/>
          </p:nvSpPr>
          <p:spPr>
            <a:xfrm>
              <a:off x="7150298" y="1544377"/>
              <a:ext cx="338326" cy="619602"/>
            </a:xfrm>
            <a:custGeom>
              <a:rect b="b" l="l" r="r" t="t"/>
              <a:pathLst>
                <a:path extrusionOk="0" h="25990" w="14193">
                  <a:moveTo>
                    <a:pt x="9223" y="0"/>
                  </a:moveTo>
                  <a:cubicBezTo>
                    <a:pt x="9207" y="0"/>
                    <a:pt x="9191" y="0"/>
                    <a:pt x="9177" y="1"/>
                  </a:cubicBezTo>
                  <a:cubicBezTo>
                    <a:pt x="8417" y="31"/>
                    <a:pt x="8174" y="153"/>
                    <a:pt x="8174" y="153"/>
                  </a:cubicBezTo>
                  <a:cubicBezTo>
                    <a:pt x="8174" y="153"/>
                    <a:pt x="4587" y="670"/>
                    <a:pt x="3310" y="2919"/>
                  </a:cubicBezTo>
                  <a:cubicBezTo>
                    <a:pt x="2034" y="5168"/>
                    <a:pt x="2307" y="7509"/>
                    <a:pt x="2551" y="9089"/>
                  </a:cubicBezTo>
                  <a:cubicBezTo>
                    <a:pt x="2824" y="10670"/>
                    <a:pt x="58" y="15624"/>
                    <a:pt x="28" y="19302"/>
                  </a:cubicBezTo>
                  <a:cubicBezTo>
                    <a:pt x="0" y="22621"/>
                    <a:pt x="1211" y="25990"/>
                    <a:pt x="4731" y="25990"/>
                  </a:cubicBezTo>
                  <a:cubicBezTo>
                    <a:pt x="5112" y="25990"/>
                    <a:pt x="5519" y="25951"/>
                    <a:pt x="5955" y="25868"/>
                  </a:cubicBezTo>
                  <a:cubicBezTo>
                    <a:pt x="10453" y="25047"/>
                    <a:pt x="10423" y="18633"/>
                    <a:pt x="9876" y="16323"/>
                  </a:cubicBezTo>
                  <a:cubicBezTo>
                    <a:pt x="9359" y="14013"/>
                    <a:pt x="8447" y="13375"/>
                    <a:pt x="8447" y="13375"/>
                  </a:cubicBezTo>
                  <a:cubicBezTo>
                    <a:pt x="8447" y="13375"/>
                    <a:pt x="7171" y="13162"/>
                    <a:pt x="6320" y="11886"/>
                  </a:cubicBezTo>
                  <a:lnTo>
                    <a:pt x="5469" y="10579"/>
                  </a:lnTo>
                  <a:cubicBezTo>
                    <a:pt x="5469" y="10579"/>
                    <a:pt x="5297" y="10648"/>
                    <a:pt x="5054" y="10648"/>
                  </a:cubicBezTo>
                  <a:cubicBezTo>
                    <a:pt x="4717" y="10648"/>
                    <a:pt x="4241" y="10515"/>
                    <a:pt x="3888" y="9880"/>
                  </a:cubicBezTo>
                  <a:cubicBezTo>
                    <a:pt x="3305" y="8831"/>
                    <a:pt x="3783" y="7532"/>
                    <a:pt x="4653" y="7532"/>
                  </a:cubicBezTo>
                  <a:cubicBezTo>
                    <a:pt x="4691" y="7532"/>
                    <a:pt x="4730" y="7534"/>
                    <a:pt x="4769" y="7539"/>
                  </a:cubicBezTo>
                  <a:cubicBezTo>
                    <a:pt x="4769" y="7539"/>
                    <a:pt x="4526" y="6749"/>
                    <a:pt x="5499" y="5776"/>
                  </a:cubicBezTo>
                  <a:cubicBezTo>
                    <a:pt x="6441" y="4803"/>
                    <a:pt x="7566" y="4104"/>
                    <a:pt x="8022" y="2858"/>
                  </a:cubicBezTo>
                  <a:cubicBezTo>
                    <a:pt x="8508" y="1612"/>
                    <a:pt x="8387" y="944"/>
                    <a:pt x="8386" y="943"/>
                  </a:cubicBezTo>
                  <a:lnTo>
                    <a:pt x="8386" y="943"/>
                  </a:lnTo>
                  <a:cubicBezTo>
                    <a:pt x="8387" y="944"/>
                    <a:pt x="9086" y="2797"/>
                    <a:pt x="10514" y="3436"/>
                  </a:cubicBezTo>
                  <a:cubicBezTo>
                    <a:pt x="11912" y="4074"/>
                    <a:pt x="12946" y="4651"/>
                    <a:pt x="12946" y="4651"/>
                  </a:cubicBezTo>
                  <a:lnTo>
                    <a:pt x="13098" y="5533"/>
                  </a:lnTo>
                  <a:cubicBezTo>
                    <a:pt x="13098" y="5533"/>
                    <a:pt x="13219" y="5290"/>
                    <a:pt x="13615" y="5290"/>
                  </a:cubicBezTo>
                  <a:cubicBezTo>
                    <a:pt x="14010" y="5259"/>
                    <a:pt x="14192" y="5259"/>
                    <a:pt x="14192" y="5259"/>
                  </a:cubicBezTo>
                  <a:cubicBezTo>
                    <a:pt x="14192" y="5259"/>
                    <a:pt x="14101" y="3496"/>
                    <a:pt x="13341" y="2129"/>
                  </a:cubicBezTo>
                  <a:cubicBezTo>
                    <a:pt x="12566" y="757"/>
                    <a:pt x="10037" y="0"/>
                    <a:pt x="9223" y="0"/>
                  </a:cubicBezTo>
                  <a:close/>
                </a:path>
              </a:pathLst>
            </a:custGeom>
            <a:solidFill>
              <a:schemeClr val="accent1"/>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0"/>
            <p:cNvSpPr/>
            <p:nvPr/>
          </p:nvSpPr>
          <p:spPr>
            <a:xfrm>
              <a:off x="7443667" y="1736408"/>
              <a:ext cx="166672" cy="213082"/>
            </a:xfrm>
            <a:custGeom>
              <a:rect b="b" l="l" r="r" t="t"/>
              <a:pathLst>
                <a:path extrusionOk="0" h="8938" w="6992">
                  <a:moveTo>
                    <a:pt x="1885" y="1"/>
                  </a:moveTo>
                  <a:lnTo>
                    <a:pt x="1308" y="670"/>
                  </a:lnTo>
                  <a:cubicBezTo>
                    <a:pt x="1308" y="670"/>
                    <a:pt x="1429" y="1095"/>
                    <a:pt x="1125" y="2280"/>
                  </a:cubicBezTo>
                  <a:cubicBezTo>
                    <a:pt x="821" y="3496"/>
                    <a:pt x="1" y="4256"/>
                    <a:pt x="1" y="4256"/>
                  </a:cubicBezTo>
                  <a:cubicBezTo>
                    <a:pt x="1" y="4256"/>
                    <a:pt x="1733" y="8056"/>
                    <a:pt x="2280" y="8512"/>
                  </a:cubicBezTo>
                  <a:cubicBezTo>
                    <a:pt x="2596" y="8761"/>
                    <a:pt x="3845" y="8937"/>
                    <a:pt x="4948" y="8937"/>
                  </a:cubicBezTo>
                  <a:cubicBezTo>
                    <a:pt x="5865" y="8937"/>
                    <a:pt x="6682" y="8815"/>
                    <a:pt x="6779" y="8512"/>
                  </a:cubicBezTo>
                  <a:cubicBezTo>
                    <a:pt x="6992" y="7843"/>
                    <a:pt x="5441" y="6475"/>
                    <a:pt x="3922" y="5411"/>
                  </a:cubicBezTo>
                  <a:cubicBezTo>
                    <a:pt x="2402" y="4317"/>
                    <a:pt x="1885" y="1"/>
                    <a:pt x="1885" y="1"/>
                  </a:cubicBezTo>
                  <a:close/>
                </a:path>
              </a:pathLst>
            </a:custGeom>
            <a:solidFill>
              <a:schemeClr val="accent1"/>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0"/>
            <p:cNvSpPr/>
            <p:nvPr/>
          </p:nvSpPr>
          <p:spPr>
            <a:xfrm>
              <a:off x="7431343" y="1948012"/>
              <a:ext cx="250008" cy="384062"/>
            </a:xfrm>
            <a:custGeom>
              <a:rect b="b" l="l" r="r" t="t"/>
              <a:pathLst>
                <a:path extrusionOk="0" h="16110" w="10488">
                  <a:moveTo>
                    <a:pt x="7934" y="0"/>
                  </a:moveTo>
                  <a:cubicBezTo>
                    <a:pt x="7934" y="0"/>
                    <a:pt x="7509" y="183"/>
                    <a:pt x="7296" y="2857"/>
                  </a:cubicBezTo>
                  <a:cubicBezTo>
                    <a:pt x="7113" y="5532"/>
                    <a:pt x="7600" y="7934"/>
                    <a:pt x="7600" y="7934"/>
                  </a:cubicBezTo>
                  <a:cubicBezTo>
                    <a:pt x="7600" y="7934"/>
                    <a:pt x="7436" y="7856"/>
                    <a:pt x="7138" y="7856"/>
                  </a:cubicBezTo>
                  <a:cubicBezTo>
                    <a:pt x="6663" y="7856"/>
                    <a:pt x="5848" y="8051"/>
                    <a:pt x="4803" y="9058"/>
                  </a:cubicBezTo>
                  <a:cubicBezTo>
                    <a:pt x="3527" y="10335"/>
                    <a:pt x="3284" y="11855"/>
                    <a:pt x="3284" y="11855"/>
                  </a:cubicBezTo>
                  <a:lnTo>
                    <a:pt x="1" y="10122"/>
                  </a:lnTo>
                  <a:lnTo>
                    <a:pt x="1" y="10122"/>
                  </a:lnTo>
                  <a:lnTo>
                    <a:pt x="1369" y="16110"/>
                  </a:lnTo>
                  <a:lnTo>
                    <a:pt x="10487" y="12736"/>
                  </a:lnTo>
                  <a:cubicBezTo>
                    <a:pt x="10487" y="12736"/>
                    <a:pt x="8177" y="6262"/>
                    <a:pt x="8025" y="5441"/>
                  </a:cubicBezTo>
                  <a:cubicBezTo>
                    <a:pt x="7873" y="4651"/>
                    <a:pt x="7600" y="3101"/>
                    <a:pt x="7843" y="1672"/>
                  </a:cubicBezTo>
                  <a:cubicBezTo>
                    <a:pt x="8116" y="274"/>
                    <a:pt x="8177" y="31"/>
                    <a:pt x="8177" y="31"/>
                  </a:cubicBezTo>
                  <a:lnTo>
                    <a:pt x="7934" y="0"/>
                  </a:lnTo>
                  <a:close/>
                </a:path>
              </a:pathLst>
            </a:custGeom>
            <a:solidFill>
              <a:schemeClr val="accent6"/>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0"/>
            <p:cNvSpPr/>
            <p:nvPr/>
          </p:nvSpPr>
          <p:spPr>
            <a:xfrm>
              <a:off x="7390056" y="1939311"/>
              <a:ext cx="119569" cy="89615"/>
            </a:xfrm>
            <a:custGeom>
              <a:rect b="b" l="l" r="r" t="t"/>
              <a:pathLst>
                <a:path extrusionOk="0" h="3759" w="5016">
                  <a:moveTo>
                    <a:pt x="4529" y="1"/>
                  </a:moveTo>
                  <a:cubicBezTo>
                    <a:pt x="4529" y="1"/>
                    <a:pt x="3587" y="2463"/>
                    <a:pt x="2523" y="2858"/>
                  </a:cubicBezTo>
                  <a:cubicBezTo>
                    <a:pt x="2249" y="2963"/>
                    <a:pt x="1947" y="3001"/>
                    <a:pt x="1651" y="3001"/>
                  </a:cubicBezTo>
                  <a:cubicBezTo>
                    <a:pt x="832" y="3001"/>
                    <a:pt x="61" y="2706"/>
                    <a:pt x="61" y="2706"/>
                  </a:cubicBezTo>
                  <a:lnTo>
                    <a:pt x="0" y="3466"/>
                  </a:lnTo>
                  <a:cubicBezTo>
                    <a:pt x="0" y="3466"/>
                    <a:pt x="949" y="3759"/>
                    <a:pt x="1873" y="3759"/>
                  </a:cubicBezTo>
                  <a:cubicBezTo>
                    <a:pt x="2312" y="3759"/>
                    <a:pt x="2747" y="3692"/>
                    <a:pt x="3070" y="3496"/>
                  </a:cubicBezTo>
                  <a:cubicBezTo>
                    <a:pt x="4073" y="2858"/>
                    <a:pt x="5016" y="183"/>
                    <a:pt x="5016" y="183"/>
                  </a:cubicBezTo>
                  <a:lnTo>
                    <a:pt x="4529" y="1"/>
                  </a:lnTo>
                  <a:close/>
                </a:path>
              </a:pathLst>
            </a:custGeom>
            <a:solidFill>
              <a:schemeClr val="accent6"/>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0"/>
            <p:cNvSpPr/>
            <p:nvPr/>
          </p:nvSpPr>
          <p:spPr>
            <a:xfrm>
              <a:off x="7190798" y="1948203"/>
              <a:ext cx="640537" cy="516064"/>
            </a:xfrm>
            <a:custGeom>
              <a:rect b="b" l="l" r="r" t="t"/>
              <a:pathLst>
                <a:path extrusionOk="0" h="21647" w="26871">
                  <a:moveTo>
                    <a:pt x="18593" y="0"/>
                  </a:moveTo>
                  <a:cubicBezTo>
                    <a:pt x="18408" y="0"/>
                    <a:pt x="18299" y="23"/>
                    <a:pt x="18299" y="23"/>
                  </a:cubicBezTo>
                  <a:cubicBezTo>
                    <a:pt x="17904" y="661"/>
                    <a:pt x="17478" y="1907"/>
                    <a:pt x="17934" y="4339"/>
                  </a:cubicBezTo>
                  <a:cubicBezTo>
                    <a:pt x="18390" y="6771"/>
                    <a:pt x="20366" y="12728"/>
                    <a:pt x="20366" y="12728"/>
                  </a:cubicBezTo>
                  <a:cubicBezTo>
                    <a:pt x="20366" y="12728"/>
                    <a:pt x="5684" y="18321"/>
                    <a:pt x="5107" y="18473"/>
                  </a:cubicBezTo>
                  <a:cubicBezTo>
                    <a:pt x="5044" y="18489"/>
                    <a:pt x="4976" y="18497"/>
                    <a:pt x="4906" y="18497"/>
                  </a:cubicBezTo>
                  <a:cubicBezTo>
                    <a:pt x="4467" y="18497"/>
                    <a:pt x="3893" y="18223"/>
                    <a:pt x="3285" y="18223"/>
                  </a:cubicBezTo>
                  <a:cubicBezTo>
                    <a:pt x="3094" y="18223"/>
                    <a:pt x="2900" y="18250"/>
                    <a:pt x="2706" y="18321"/>
                  </a:cubicBezTo>
                  <a:cubicBezTo>
                    <a:pt x="1824" y="18686"/>
                    <a:pt x="0" y="21573"/>
                    <a:pt x="92" y="21634"/>
                  </a:cubicBezTo>
                  <a:cubicBezTo>
                    <a:pt x="109" y="21643"/>
                    <a:pt x="137" y="21646"/>
                    <a:pt x="176" y="21646"/>
                  </a:cubicBezTo>
                  <a:cubicBezTo>
                    <a:pt x="407" y="21646"/>
                    <a:pt x="985" y="21508"/>
                    <a:pt x="1429" y="21482"/>
                  </a:cubicBezTo>
                  <a:cubicBezTo>
                    <a:pt x="1896" y="21424"/>
                    <a:pt x="3091" y="21085"/>
                    <a:pt x="3590" y="21085"/>
                  </a:cubicBezTo>
                  <a:cubicBezTo>
                    <a:pt x="3610" y="21085"/>
                    <a:pt x="3630" y="21086"/>
                    <a:pt x="3648" y="21087"/>
                  </a:cubicBezTo>
                  <a:cubicBezTo>
                    <a:pt x="4134" y="21117"/>
                    <a:pt x="4195" y="21117"/>
                    <a:pt x="4195" y="21117"/>
                  </a:cubicBezTo>
                  <a:cubicBezTo>
                    <a:pt x="4195" y="21117"/>
                    <a:pt x="21004" y="19476"/>
                    <a:pt x="23922" y="18503"/>
                  </a:cubicBezTo>
                  <a:cubicBezTo>
                    <a:pt x="26870" y="17561"/>
                    <a:pt x="26354" y="14552"/>
                    <a:pt x="26354" y="14552"/>
                  </a:cubicBezTo>
                  <a:cubicBezTo>
                    <a:pt x="26354" y="14552"/>
                    <a:pt x="22676" y="4096"/>
                    <a:pt x="21399" y="1877"/>
                  </a:cubicBezTo>
                  <a:cubicBezTo>
                    <a:pt x="20415" y="207"/>
                    <a:pt x="19156" y="0"/>
                    <a:pt x="18593" y="0"/>
                  </a:cubicBezTo>
                  <a:close/>
                </a:path>
              </a:pathLst>
            </a:custGeom>
            <a:solidFill>
              <a:srgbClr val="FCACD4"/>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0"/>
            <p:cNvSpPr/>
            <p:nvPr/>
          </p:nvSpPr>
          <p:spPr>
            <a:xfrm>
              <a:off x="7437135" y="2409602"/>
              <a:ext cx="275371" cy="287701"/>
            </a:xfrm>
            <a:custGeom>
              <a:rect b="b" l="l" r="r" t="t"/>
              <a:pathLst>
                <a:path extrusionOk="0" h="12068" w="11552">
                  <a:moveTo>
                    <a:pt x="9180" y="0"/>
                  </a:moveTo>
                  <a:lnTo>
                    <a:pt x="2037" y="882"/>
                  </a:lnTo>
                  <a:lnTo>
                    <a:pt x="2554" y="3313"/>
                  </a:lnTo>
                  <a:lnTo>
                    <a:pt x="1" y="12067"/>
                  </a:lnTo>
                  <a:lnTo>
                    <a:pt x="11551" y="12067"/>
                  </a:lnTo>
                  <a:cubicBezTo>
                    <a:pt x="11551" y="12067"/>
                    <a:pt x="10487" y="7052"/>
                    <a:pt x="9910" y="6079"/>
                  </a:cubicBezTo>
                  <a:cubicBezTo>
                    <a:pt x="9363" y="5076"/>
                    <a:pt x="9180" y="0"/>
                    <a:pt x="9180" y="0"/>
                  </a:cubicBezTo>
                  <a:close/>
                </a:path>
              </a:pathLst>
            </a:custGeom>
            <a:solidFill>
              <a:schemeClr val="accent6"/>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0"/>
            <p:cNvSpPr/>
            <p:nvPr/>
          </p:nvSpPr>
          <p:spPr>
            <a:xfrm>
              <a:off x="7193707" y="1611773"/>
              <a:ext cx="52895" cy="52925"/>
            </a:xfrm>
            <a:custGeom>
              <a:rect b="b" l="l" r="r" t="t"/>
              <a:pathLst>
                <a:path extrusionOk="0" h="2220" w="2219">
                  <a:moveTo>
                    <a:pt x="1094" y="1"/>
                  </a:moveTo>
                  <a:cubicBezTo>
                    <a:pt x="486" y="1"/>
                    <a:pt x="0" y="517"/>
                    <a:pt x="0" y="1125"/>
                  </a:cubicBezTo>
                  <a:cubicBezTo>
                    <a:pt x="0" y="1703"/>
                    <a:pt x="486" y="2220"/>
                    <a:pt x="1094" y="2220"/>
                  </a:cubicBezTo>
                  <a:cubicBezTo>
                    <a:pt x="1702" y="2220"/>
                    <a:pt x="2219" y="1703"/>
                    <a:pt x="2219" y="1125"/>
                  </a:cubicBezTo>
                  <a:cubicBezTo>
                    <a:pt x="2219" y="517"/>
                    <a:pt x="1702" y="1"/>
                    <a:pt x="1094" y="1"/>
                  </a:cubicBezTo>
                  <a:close/>
                </a:path>
              </a:pathLst>
            </a:custGeom>
            <a:solidFill>
              <a:schemeClr val="accent6"/>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0"/>
            <p:cNvSpPr/>
            <p:nvPr/>
          </p:nvSpPr>
          <p:spPr>
            <a:xfrm>
              <a:off x="7214707" y="1632800"/>
              <a:ext cx="10894" cy="10895"/>
            </a:xfrm>
            <a:custGeom>
              <a:rect b="b" l="l" r="r" t="t"/>
              <a:pathLst>
                <a:path extrusionOk="0" h="457" w="457">
                  <a:moveTo>
                    <a:pt x="213" y="0"/>
                  </a:moveTo>
                  <a:cubicBezTo>
                    <a:pt x="92" y="0"/>
                    <a:pt x="0" y="91"/>
                    <a:pt x="0" y="243"/>
                  </a:cubicBezTo>
                  <a:cubicBezTo>
                    <a:pt x="0" y="365"/>
                    <a:pt x="92" y="456"/>
                    <a:pt x="213" y="456"/>
                  </a:cubicBezTo>
                  <a:cubicBezTo>
                    <a:pt x="365" y="456"/>
                    <a:pt x="456" y="365"/>
                    <a:pt x="456" y="243"/>
                  </a:cubicBezTo>
                  <a:cubicBezTo>
                    <a:pt x="456" y="91"/>
                    <a:pt x="365" y="0"/>
                    <a:pt x="213" y="0"/>
                  </a:cubicBezTo>
                  <a:close/>
                </a:path>
              </a:pathLst>
            </a:custGeom>
            <a:solidFill>
              <a:schemeClr val="accent2"/>
            </a:solidFill>
            <a:ln cap="flat" cmpd="sng" w="750">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0"/>
            <p:cNvSpPr/>
            <p:nvPr/>
          </p:nvSpPr>
          <p:spPr>
            <a:xfrm>
              <a:off x="7241525" y="1589316"/>
              <a:ext cx="52919" cy="52925"/>
            </a:xfrm>
            <a:custGeom>
              <a:rect b="b" l="l" r="r" t="t"/>
              <a:pathLst>
                <a:path extrusionOk="0" h="2220" w="2220">
                  <a:moveTo>
                    <a:pt x="1094" y="0"/>
                  </a:moveTo>
                  <a:cubicBezTo>
                    <a:pt x="486" y="0"/>
                    <a:pt x="0" y="517"/>
                    <a:pt x="0" y="1095"/>
                  </a:cubicBezTo>
                  <a:cubicBezTo>
                    <a:pt x="0" y="1703"/>
                    <a:pt x="486" y="2219"/>
                    <a:pt x="1094" y="2219"/>
                  </a:cubicBezTo>
                  <a:cubicBezTo>
                    <a:pt x="1702" y="2219"/>
                    <a:pt x="2219" y="1703"/>
                    <a:pt x="2219" y="1125"/>
                  </a:cubicBezTo>
                  <a:cubicBezTo>
                    <a:pt x="2219" y="517"/>
                    <a:pt x="1702" y="0"/>
                    <a:pt x="1094" y="0"/>
                  </a:cubicBezTo>
                  <a:close/>
                </a:path>
              </a:pathLst>
            </a:custGeom>
            <a:solidFill>
              <a:schemeClr val="accent6"/>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0"/>
            <p:cNvSpPr/>
            <p:nvPr/>
          </p:nvSpPr>
          <p:spPr>
            <a:xfrm>
              <a:off x="7262525" y="1610319"/>
              <a:ext cx="10894" cy="10895"/>
            </a:xfrm>
            <a:custGeom>
              <a:rect b="b" l="l" r="r" t="t"/>
              <a:pathLst>
                <a:path extrusionOk="0" h="457" w="457">
                  <a:moveTo>
                    <a:pt x="213" y="1"/>
                  </a:moveTo>
                  <a:cubicBezTo>
                    <a:pt x="92" y="1"/>
                    <a:pt x="1" y="92"/>
                    <a:pt x="1" y="244"/>
                  </a:cubicBezTo>
                  <a:cubicBezTo>
                    <a:pt x="1" y="366"/>
                    <a:pt x="92" y="457"/>
                    <a:pt x="213" y="457"/>
                  </a:cubicBezTo>
                  <a:cubicBezTo>
                    <a:pt x="365" y="457"/>
                    <a:pt x="457" y="366"/>
                    <a:pt x="457" y="244"/>
                  </a:cubicBezTo>
                  <a:cubicBezTo>
                    <a:pt x="457" y="92"/>
                    <a:pt x="365" y="1"/>
                    <a:pt x="213" y="1"/>
                  </a:cubicBezTo>
                  <a:close/>
                </a:path>
              </a:pathLst>
            </a:custGeom>
            <a:solidFill>
              <a:schemeClr val="accent2"/>
            </a:solidFill>
            <a:ln cap="flat" cmpd="sng" w="750">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0"/>
            <p:cNvSpPr/>
            <p:nvPr/>
          </p:nvSpPr>
          <p:spPr>
            <a:xfrm>
              <a:off x="7293681" y="1564689"/>
              <a:ext cx="52204" cy="52186"/>
            </a:xfrm>
            <a:custGeom>
              <a:rect b="b" l="l" r="r" t="t"/>
              <a:pathLst>
                <a:path extrusionOk="0" h="2189" w="2190">
                  <a:moveTo>
                    <a:pt x="1095" y="0"/>
                  </a:moveTo>
                  <a:cubicBezTo>
                    <a:pt x="487" y="0"/>
                    <a:pt x="1" y="486"/>
                    <a:pt x="1" y="1094"/>
                  </a:cubicBezTo>
                  <a:cubicBezTo>
                    <a:pt x="1" y="1702"/>
                    <a:pt x="487" y="2189"/>
                    <a:pt x="1095" y="2189"/>
                  </a:cubicBezTo>
                  <a:cubicBezTo>
                    <a:pt x="1703" y="2189"/>
                    <a:pt x="2189" y="1702"/>
                    <a:pt x="2189" y="1094"/>
                  </a:cubicBezTo>
                  <a:cubicBezTo>
                    <a:pt x="2189" y="486"/>
                    <a:pt x="1703" y="0"/>
                    <a:pt x="1095" y="0"/>
                  </a:cubicBezTo>
                  <a:close/>
                </a:path>
              </a:pathLst>
            </a:custGeom>
            <a:solidFill>
              <a:schemeClr val="accent6"/>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0"/>
            <p:cNvSpPr/>
            <p:nvPr/>
          </p:nvSpPr>
          <p:spPr>
            <a:xfrm>
              <a:off x="7313967" y="1584977"/>
              <a:ext cx="11633" cy="11610"/>
            </a:xfrm>
            <a:custGeom>
              <a:rect b="b" l="l" r="r" t="t"/>
              <a:pathLst>
                <a:path extrusionOk="0" h="487" w="488">
                  <a:moveTo>
                    <a:pt x="244" y="0"/>
                  </a:moveTo>
                  <a:cubicBezTo>
                    <a:pt x="122" y="0"/>
                    <a:pt x="1" y="122"/>
                    <a:pt x="1" y="243"/>
                  </a:cubicBezTo>
                  <a:cubicBezTo>
                    <a:pt x="1" y="395"/>
                    <a:pt x="122" y="486"/>
                    <a:pt x="244" y="486"/>
                  </a:cubicBezTo>
                  <a:cubicBezTo>
                    <a:pt x="396" y="486"/>
                    <a:pt x="487" y="395"/>
                    <a:pt x="487" y="243"/>
                  </a:cubicBezTo>
                  <a:cubicBezTo>
                    <a:pt x="487" y="122"/>
                    <a:pt x="396" y="0"/>
                    <a:pt x="244" y="0"/>
                  </a:cubicBezTo>
                  <a:close/>
                </a:path>
              </a:pathLst>
            </a:custGeom>
            <a:solidFill>
              <a:schemeClr val="accent2"/>
            </a:solidFill>
            <a:ln cap="flat" cmpd="sng" w="750">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0"/>
            <p:cNvSpPr/>
            <p:nvPr/>
          </p:nvSpPr>
          <p:spPr>
            <a:xfrm>
              <a:off x="7356731" y="1555248"/>
              <a:ext cx="52180" cy="52925"/>
            </a:xfrm>
            <a:custGeom>
              <a:rect b="b" l="l" r="r" t="t"/>
              <a:pathLst>
                <a:path extrusionOk="0" h="2220" w="2189">
                  <a:moveTo>
                    <a:pt x="1094" y="1"/>
                  </a:moveTo>
                  <a:cubicBezTo>
                    <a:pt x="486" y="1"/>
                    <a:pt x="0" y="518"/>
                    <a:pt x="0" y="1095"/>
                  </a:cubicBezTo>
                  <a:cubicBezTo>
                    <a:pt x="0" y="1703"/>
                    <a:pt x="486" y="2220"/>
                    <a:pt x="1094" y="2220"/>
                  </a:cubicBezTo>
                  <a:cubicBezTo>
                    <a:pt x="1702" y="2220"/>
                    <a:pt x="2189" y="1703"/>
                    <a:pt x="2189" y="1095"/>
                  </a:cubicBezTo>
                  <a:cubicBezTo>
                    <a:pt x="2189" y="518"/>
                    <a:pt x="1702" y="1"/>
                    <a:pt x="1094" y="1"/>
                  </a:cubicBezTo>
                  <a:close/>
                </a:path>
              </a:pathLst>
            </a:custGeom>
            <a:solidFill>
              <a:schemeClr val="accent6"/>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0"/>
            <p:cNvSpPr/>
            <p:nvPr/>
          </p:nvSpPr>
          <p:spPr>
            <a:xfrm>
              <a:off x="7377017" y="1576275"/>
              <a:ext cx="11609" cy="10895"/>
            </a:xfrm>
            <a:custGeom>
              <a:rect b="b" l="l" r="r" t="t"/>
              <a:pathLst>
                <a:path extrusionOk="0" h="457" w="487">
                  <a:moveTo>
                    <a:pt x="243" y="0"/>
                  </a:moveTo>
                  <a:cubicBezTo>
                    <a:pt x="122" y="0"/>
                    <a:pt x="0" y="92"/>
                    <a:pt x="0" y="244"/>
                  </a:cubicBezTo>
                  <a:cubicBezTo>
                    <a:pt x="0" y="365"/>
                    <a:pt x="122" y="456"/>
                    <a:pt x="243" y="456"/>
                  </a:cubicBezTo>
                  <a:cubicBezTo>
                    <a:pt x="365" y="456"/>
                    <a:pt x="486" y="365"/>
                    <a:pt x="486" y="244"/>
                  </a:cubicBezTo>
                  <a:cubicBezTo>
                    <a:pt x="486" y="92"/>
                    <a:pt x="365" y="0"/>
                    <a:pt x="243" y="0"/>
                  </a:cubicBezTo>
                  <a:close/>
                </a:path>
              </a:pathLst>
            </a:custGeom>
            <a:solidFill>
              <a:schemeClr val="accent2"/>
            </a:solidFill>
            <a:ln cap="flat" cmpd="sng" w="750">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0"/>
            <p:cNvSpPr/>
            <p:nvPr/>
          </p:nvSpPr>
          <p:spPr>
            <a:xfrm>
              <a:off x="7413965" y="1553079"/>
              <a:ext cx="52180" cy="52210"/>
            </a:xfrm>
            <a:custGeom>
              <a:rect b="b" l="l" r="r" t="t"/>
              <a:pathLst>
                <a:path extrusionOk="0" h="2190" w="2189">
                  <a:moveTo>
                    <a:pt x="1095" y="1"/>
                  </a:moveTo>
                  <a:cubicBezTo>
                    <a:pt x="487" y="1"/>
                    <a:pt x="0" y="487"/>
                    <a:pt x="0" y="1095"/>
                  </a:cubicBezTo>
                  <a:cubicBezTo>
                    <a:pt x="0" y="1703"/>
                    <a:pt x="487" y="2189"/>
                    <a:pt x="1095" y="2189"/>
                  </a:cubicBezTo>
                  <a:cubicBezTo>
                    <a:pt x="1702" y="2189"/>
                    <a:pt x="2189" y="1703"/>
                    <a:pt x="2189" y="1095"/>
                  </a:cubicBezTo>
                  <a:cubicBezTo>
                    <a:pt x="2189" y="487"/>
                    <a:pt x="1702" y="1"/>
                    <a:pt x="1095" y="1"/>
                  </a:cubicBezTo>
                  <a:close/>
                </a:path>
              </a:pathLst>
            </a:custGeom>
            <a:solidFill>
              <a:schemeClr val="accent6"/>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0"/>
            <p:cNvSpPr/>
            <p:nvPr/>
          </p:nvSpPr>
          <p:spPr>
            <a:xfrm>
              <a:off x="7434966" y="1573367"/>
              <a:ext cx="10894" cy="11634"/>
            </a:xfrm>
            <a:custGeom>
              <a:rect b="b" l="l" r="r" t="t"/>
              <a:pathLst>
                <a:path extrusionOk="0" h="488" w="457">
                  <a:moveTo>
                    <a:pt x="214" y="1"/>
                  </a:moveTo>
                  <a:cubicBezTo>
                    <a:pt x="92" y="1"/>
                    <a:pt x="1" y="122"/>
                    <a:pt x="1" y="244"/>
                  </a:cubicBezTo>
                  <a:cubicBezTo>
                    <a:pt x="1" y="366"/>
                    <a:pt x="92" y="487"/>
                    <a:pt x="214" y="487"/>
                  </a:cubicBezTo>
                  <a:cubicBezTo>
                    <a:pt x="366" y="487"/>
                    <a:pt x="457" y="366"/>
                    <a:pt x="457" y="244"/>
                  </a:cubicBezTo>
                  <a:cubicBezTo>
                    <a:pt x="457" y="122"/>
                    <a:pt x="366" y="1"/>
                    <a:pt x="214" y="1"/>
                  </a:cubicBezTo>
                  <a:close/>
                </a:path>
              </a:pathLst>
            </a:custGeom>
            <a:solidFill>
              <a:schemeClr val="accent2"/>
            </a:solidFill>
            <a:ln cap="flat" cmpd="sng" w="750">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0"/>
            <p:cNvSpPr/>
            <p:nvPr/>
          </p:nvSpPr>
          <p:spPr>
            <a:xfrm>
              <a:off x="7354538" y="1837871"/>
              <a:ext cx="94945" cy="53640"/>
            </a:xfrm>
            <a:custGeom>
              <a:rect b="b" l="l" r="r" t="t"/>
              <a:pathLst>
                <a:path extrusionOk="0" h="2250" w="3983">
                  <a:moveTo>
                    <a:pt x="3740" y="0"/>
                  </a:moveTo>
                  <a:cubicBezTo>
                    <a:pt x="3740" y="0"/>
                    <a:pt x="3162" y="456"/>
                    <a:pt x="2250" y="882"/>
                  </a:cubicBezTo>
                  <a:cubicBezTo>
                    <a:pt x="1744" y="1135"/>
                    <a:pt x="1106" y="1191"/>
                    <a:pt x="639" y="1191"/>
                  </a:cubicBezTo>
                  <a:cubicBezTo>
                    <a:pt x="265" y="1191"/>
                    <a:pt x="1" y="1155"/>
                    <a:pt x="1" y="1155"/>
                  </a:cubicBezTo>
                  <a:lnTo>
                    <a:pt x="1" y="1155"/>
                  </a:lnTo>
                  <a:lnTo>
                    <a:pt x="761" y="2249"/>
                  </a:lnTo>
                  <a:cubicBezTo>
                    <a:pt x="761" y="2249"/>
                    <a:pt x="1581" y="2219"/>
                    <a:pt x="2493" y="1854"/>
                  </a:cubicBezTo>
                  <a:cubicBezTo>
                    <a:pt x="3375" y="1490"/>
                    <a:pt x="3983" y="638"/>
                    <a:pt x="3983" y="638"/>
                  </a:cubicBezTo>
                  <a:lnTo>
                    <a:pt x="3740" y="0"/>
                  </a:lnTo>
                  <a:close/>
                </a:path>
              </a:pathLst>
            </a:custGeom>
            <a:solidFill>
              <a:srgbClr val="000000"/>
            </a:solid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0"/>
            <p:cNvSpPr/>
            <p:nvPr/>
          </p:nvSpPr>
          <p:spPr>
            <a:xfrm>
              <a:off x="7485692" y="2409602"/>
              <a:ext cx="171749" cy="35522"/>
            </a:xfrm>
            <a:custGeom>
              <a:rect b="b" l="l" r="r" t="t"/>
              <a:pathLst>
                <a:path extrusionOk="0" h="1490" w="7205">
                  <a:moveTo>
                    <a:pt x="7143" y="0"/>
                  </a:moveTo>
                  <a:lnTo>
                    <a:pt x="0" y="882"/>
                  </a:lnTo>
                  <a:lnTo>
                    <a:pt x="122" y="1490"/>
                  </a:lnTo>
                  <a:lnTo>
                    <a:pt x="7204" y="1429"/>
                  </a:lnTo>
                  <a:lnTo>
                    <a:pt x="7143" y="0"/>
                  </a:lnTo>
                  <a:close/>
                </a:path>
              </a:pathLst>
            </a:custGeom>
            <a:solidFill>
              <a:srgbClr val="000000"/>
            </a:solidFill>
            <a:ln cap="rnd" cmpd="sng" w="2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0"/>
            <p:cNvSpPr/>
            <p:nvPr/>
          </p:nvSpPr>
          <p:spPr>
            <a:xfrm>
              <a:off x="7682042" y="1312176"/>
              <a:ext cx="337682" cy="273397"/>
            </a:xfrm>
            <a:custGeom>
              <a:rect b="b" l="l" r="r" t="t"/>
              <a:pathLst>
                <a:path extrusionOk="0" h="11468" w="14166">
                  <a:moveTo>
                    <a:pt x="3792" y="0"/>
                  </a:moveTo>
                  <a:cubicBezTo>
                    <a:pt x="3684" y="0"/>
                    <a:pt x="3575" y="5"/>
                    <a:pt x="3466" y="14"/>
                  </a:cubicBezTo>
                  <a:cubicBezTo>
                    <a:pt x="1733" y="136"/>
                    <a:pt x="305" y="1534"/>
                    <a:pt x="122" y="3297"/>
                  </a:cubicBezTo>
                  <a:cubicBezTo>
                    <a:pt x="1" y="4300"/>
                    <a:pt x="305" y="5212"/>
                    <a:pt x="882" y="5942"/>
                  </a:cubicBezTo>
                  <a:lnTo>
                    <a:pt x="913" y="5972"/>
                  </a:lnTo>
                  <a:cubicBezTo>
                    <a:pt x="943" y="6033"/>
                    <a:pt x="973" y="6063"/>
                    <a:pt x="1004" y="6094"/>
                  </a:cubicBezTo>
                  <a:lnTo>
                    <a:pt x="5016" y="10896"/>
                  </a:lnTo>
                  <a:cubicBezTo>
                    <a:pt x="5337" y="11271"/>
                    <a:pt x="5795" y="11467"/>
                    <a:pt x="6253" y="11467"/>
                  </a:cubicBezTo>
                  <a:cubicBezTo>
                    <a:pt x="6575" y="11467"/>
                    <a:pt x="6898" y="11370"/>
                    <a:pt x="7174" y="11170"/>
                  </a:cubicBezTo>
                  <a:lnTo>
                    <a:pt x="12402" y="7613"/>
                  </a:lnTo>
                  <a:cubicBezTo>
                    <a:pt x="12433" y="7583"/>
                    <a:pt x="12493" y="7552"/>
                    <a:pt x="12524" y="7522"/>
                  </a:cubicBezTo>
                  <a:lnTo>
                    <a:pt x="12615" y="7461"/>
                  </a:lnTo>
                  <a:cubicBezTo>
                    <a:pt x="13557" y="6732"/>
                    <a:pt x="14165" y="5546"/>
                    <a:pt x="14074" y="4239"/>
                  </a:cubicBezTo>
                  <a:cubicBezTo>
                    <a:pt x="13952" y="2476"/>
                    <a:pt x="12524" y="987"/>
                    <a:pt x="10761" y="835"/>
                  </a:cubicBezTo>
                  <a:cubicBezTo>
                    <a:pt x="10627" y="821"/>
                    <a:pt x="10495" y="814"/>
                    <a:pt x="10365" y="814"/>
                  </a:cubicBezTo>
                  <a:cubicBezTo>
                    <a:pt x="9068" y="814"/>
                    <a:pt x="7931" y="1485"/>
                    <a:pt x="7296" y="2507"/>
                  </a:cubicBezTo>
                  <a:cubicBezTo>
                    <a:pt x="6783" y="1053"/>
                    <a:pt x="5414" y="0"/>
                    <a:pt x="3792" y="0"/>
                  </a:cubicBezTo>
                  <a:close/>
                </a:path>
              </a:pathLst>
            </a:custGeom>
            <a:solidFill>
              <a:schemeClr val="accent2"/>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0"/>
            <p:cNvSpPr/>
            <p:nvPr/>
          </p:nvSpPr>
          <p:spPr>
            <a:xfrm>
              <a:off x="7186460" y="1360595"/>
              <a:ext cx="142763" cy="121060"/>
            </a:xfrm>
            <a:custGeom>
              <a:rect b="b" l="l" r="r" t="t"/>
              <a:pathLst>
                <a:path extrusionOk="0" h="5078" w="5989">
                  <a:moveTo>
                    <a:pt x="4359" y="0"/>
                  </a:moveTo>
                  <a:cubicBezTo>
                    <a:pt x="4161" y="0"/>
                    <a:pt x="3960" y="36"/>
                    <a:pt x="3769" y="111"/>
                  </a:cubicBezTo>
                  <a:cubicBezTo>
                    <a:pt x="3192" y="354"/>
                    <a:pt x="2857" y="871"/>
                    <a:pt x="2796" y="1418"/>
                  </a:cubicBezTo>
                  <a:cubicBezTo>
                    <a:pt x="2511" y="1150"/>
                    <a:pt x="2120" y="998"/>
                    <a:pt x="1717" y="998"/>
                  </a:cubicBezTo>
                  <a:cubicBezTo>
                    <a:pt x="1434" y="998"/>
                    <a:pt x="1145" y="1073"/>
                    <a:pt x="882" y="1236"/>
                  </a:cubicBezTo>
                  <a:cubicBezTo>
                    <a:pt x="243" y="1661"/>
                    <a:pt x="0" y="2452"/>
                    <a:pt x="274" y="3151"/>
                  </a:cubicBezTo>
                  <a:cubicBezTo>
                    <a:pt x="426" y="3546"/>
                    <a:pt x="730" y="3819"/>
                    <a:pt x="1094" y="4002"/>
                  </a:cubicBezTo>
                  <a:lnTo>
                    <a:pt x="1125" y="4002"/>
                  </a:lnTo>
                  <a:cubicBezTo>
                    <a:pt x="1125" y="4002"/>
                    <a:pt x="1155" y="4032"/>
                    <a:pt x="1155" y="4032"/>
                  </a:cubicBezTo>
                  <a:lnTo>
                    <a:pt x="3617" y="5035"/>
                  </a:lnTo>
                  <a:cubicBezTo>
                    <a:pt x="3696" y="5064"/>
                    <a:pt x="3776" y="5077"/>
                    <a:pt x="3855" y="5077"/>
                  </a:cubicBezTo>
                  <a:cubicBezTo>
                    <a:pt x="4113" y="5077"/>
                    <a:pt x="4359" y="4934"/>
                    <a:pt x="4499" y="4701"/>
                  </a:cubicBezTo>
                  <a:lnTo>
                    <a:pt x="5745" y="2330"/>
                  </a:lnTo>
                  <a:cubicBezTo>
                    <a:pt x="5745" y="2300"/>
                    <a:pt x="5745" y="2269"/>
                    <a:pt x="5775" y="2269"/>
                  </a:cubicBezTo>
                  <a:lnTo>
                    <a:pt x="5775" y="2239"/>
                  </a:lnTo>
                  <a:cubicBezTo>
                    <a:pt x="5988" y="1752"/>
                    <a:pt x="5988" y="1205"/>
                    <a:pt x="5684" y="719"/>
                  </a:cubicBezTo>
                  <a:cubicBezTo>
                    <a:pt x="5397" y="255"/>
                    <a:pt x="4885" y="0"/>
                    <a:pt x="4359" y="0"/>
                  </a:cubicBezTo>
                  <a:close/>
                </a:path>
              </a:pathLst>
            </a:custGeom>
            <a:solidFill>
              <a:schemeClr val="accent2"/>
            </a:solidFill>
            <a:ln cap="flat" cmpd="sng" w="750">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0"/>
            <p:cNvSpPr/>
            <p:nvPr/>
          </p:nvSpPr>
          <p:spPr>
            <a:xfrm>
              <a:off x="6490143" y="1353800"/>
              <a:ext cx="201451" cy="201472"/>
            </a:xfrm>
            <a:custGeom>
              <a:rect b="b" l="l" r="r" t="t"/>
              <a:pathLst>
                <a:path extrusionOk="0" h="8451" w="8451">
                  <a:moveTo>
                    <a:pt x="4226" y="943"/>
                  </a:moveTo>
                  <a:cubicBezTo>
                    <a:pt x="6050" y="943"/>
                    <a:pt x="7509" y="2433"/>
                    <a:pt x="7509" y="4226"/>
                  </a:cubicBezTo>
                  <a:cubicBezTo>
                    <a:pt x="7509" y="6050"/>
                    <a:pt x="6050" y="7539"/>
                    <a:pt x="4226" y="7539"/>
                  </a:cubicBezTo>
                  <a:cubicBezTo>
                    <a:pt x="2432" y="7539"/>
                    <a:pt x="943" y="6050"/>
                    <a:pt x="943" y="4226"/>
                  </a:cubicBezTo>
                  <a:cubicBezTo>
                    <a:pt x="943" y="2433"/>
                    <a:pt x="2432" y="943"/>
                    <a:pt x="4226" y="943"/>
                  </a:cubicBezTo>
                  <a:close/>
                  <a:moveTo>
                    <a:pt x="4226" y="1"/>
                  </a:moveTo>
                  <a:cubicBezTo>
                    <a:pt x="1916" y="1"/>
                    <a:pt x="1" y="1916"/>
                    <a:pt x="1" y="4226"/>
                  </a:cubicBezTo>
                  <a:cubicBezTo>
                    <a:pt x="1" y="6566"/>
                    <a:pt x="1916" y="8451"/>
                    <a:pt x="4226" y="8451"/>
                  </a:cubicBezTo>
                  <a:cubicBezTo>
                    <a:pt x="6566" y="8451"/>
                    <a:pt x="8451" y="6566"/>
                    <a:pt x="8451" y="4226"/>
                  </a:cubicBezTo>
                  <a:cubicBezTo>
                    <a:pt x="8451" y="1916"/>
                    <a:pt x="6566" y="1"/>
                    <a:pt x="4226" y="1"/>
                  </a:cubicBezTo>
                  <a:close/>
                </a:path>
              </a:pathLst>
            </a:custGeom>
            <a:solidFill>
              <a:schemeClr val="accent5"/>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0"/>
            <p:cNvSpPr/>
            <p:nvPr/>
          </p:nvSpPr>
          <p:spPr>
            <a:xfrm>
              <a:off x="6575648" y="1287144"/>
              <a:ext cx="201451" cy="200757"/>
            </a:xfrm>
            <a:custGeom>
              <a:rect b="b" l="l" r="r" t="t"/>
              <a:pathLst>
                <a:path extrusionOk="0" h="8421" w="8451">
                  <a:moveTo>
                    <a:pt x="4225" y="1"/>
                  </a:moveTo>
                  <a:cubicBezTo>
                    <a:pt x="1885" y="1"/>
                    <a:pt x="0" y="1885"/>
                    <a:pt x="0" y="4226"/>
                  </a:cubicBezTo>
                  <a:cubicBezTo>
                    <a:pt x="0" y="6353"/>
                    <a:pt x="1581" y="8116"/>
                    <a:pt x="3618" y="8420"/>
                  </a:cubicBezTo>
                  <a:lnTo>
                    <a:pt x="3891" y="7508"/>
                  </a:lnTo>
                  <a:cubicBezTo>
                    <a:pt x="2219" y="7326"/>
                    <a:pt x="912" y="5928"/>
                    <a:pt x="912" y="4226"/>
                  </a:cubicBezTo>
                  <a:cubicBezTo>
                    <a:pt x="912" y="2402"/>
                    <a:pt x="2402" y="943"/>
                    <a:pt x="4225" y="943"/>
                  </a:cubicBezTo>
                  <a:cubicBezTo>
                    <a:pt x="6019" y="943"/>
                    <a:pt x="7508" y="2402"/>
                    <a:pt x="7508" y="4226"/>
                  </a:cubicBezTo>
                  <a:cubicBezTo>
                    <a:pt x="7508" y="5806"/>
                    <a:pt x="6353" y="7144"/>
                    <a:pt x="4864" y="7447"/>
                  </a:cubicBezTo>
                  <a:lnTo>
                    <a:pt x="4621" y="8420"/>
                  </a:lnTo>
                  <a:cubicBezTo>
                    <a:pt x="6779" y="8207"/>
                    <a:pt x="8450" y="6414"/>
                    <a:pt x="8450" y="4226"/>
                  </a:cubicBezTo>
                  <a:cubicBezTo>
                    <a:pt x="8450" y="1885"/>
                    <a:pt x="6536" y="1"/>
                    <a:pt x="4225" y="1"/>
                  </a:cubicBezTo>
                  <a:close/>
                </a:path>
              </a:pathLst>
            </a:custGeom>
            <a:solidFill>
              <a:schemeClr val="accent5"/>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0"/>
            <p:cNvSpPr/>
            <p:nvPr/>
          </p:nvSpPr>
          <p:spPr>
            <a:xfrm>
              <a:off x="6074250" y="1507425"/>
              <a:ext cx="362306" cy="200018"/>
            </a:xfrm>
            <a:custGeom>
              <a:rect b="b" l="l" r="r" t="t"/>
              <a:pathLst>
                <a:path extrusionOk="0" h="8390" w="15199">
                  <a:moveTo>
                    <a:pt x="1156" y="1"/>
                  </a:moveTo>
                  <a:cubicBezTo>
                    <a:pt x="517" y="1"/>
                    <a:pt x="1" y="518"/>
                    <a:pt x="1" y="1125"/>
                  </a:cubicBezTo>
                  <a:lnTo>
                    <a:pt x="1" y="5533"/>
                  </a:lnTo>
                  <a:cubicBezTo>
                    <a:pt x="1" y="6171"/>
                    <a:pt x="517" y="6688"/>
                    <a:pt x="1156" y="6688"/>
                  </a:cubicBezTo>
                  <a:lnTo>
                    <a:pt x="13466" y="6688"/>
                  </a:lnTo>
                  <a:lnTo>
                    <a:pt x="15199" y="8390"/>
                  </a:lnTo>
                  <a:lnTo>
                    <a:pt x="15199" y="5533"/>
                  </a:lnTo>
                  <a:lnTo>
                    <a:pt x="15199" y="4560"/>
                  </a:lnTo>
                  <a:lnTo>
                    <a:pt x="15199" y="1156"/>
                  </a:lnTo>
                  <a:cubicBezTo>
                    <a:pt x="15199" y="518"/>
                    <a:pt x="14682" y="1"/>
                    <a:pt x="14043" y="1"/>
                  </a:cubicBezTo>
                  <a:close/>
                </a:path>
              </a:pathLst>
            </a:custGeom>
            <a:solidFill>
              <a:schemeClr val="accent2"/>
            </a:solid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0"/>
            <p:cNvSpPr/>
            <p:nvPr/>
          </p:nvSpPr>
          <p:spPr>
            <a:xfrm>
              <a:off x="7793625" y="1596563"/>
              <a:ext cx="139878" cy="139869"/>
            </a:xfrm>
            <a:custGeom>
              <a:rect b="b" l="l" r="r" t="t"/>
              <a:pathLst>
                <a:path extrusionOk="0" h="5867" w="5868">
                  <a:moveTo>
                    <a:pt x="1" y="5867"/>
                  </a:moveTo>
                  <a:lnTo>
                    <a:pt x="5867" y="0"/>
                  </a:lnTo>
                </a:path>
              </a:pathLst>
            </a:custGeom>
            <a:solidFill>
              <a:srgbClr val="FFC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0"/>
            <p:cNvSpPr/>
            <p:nvPr/>
          </p:nvSpPr>
          <p:spPr>
            <a:xfrm>
              <a:off x="7793625" y="1596563"/>
              <a:ext cx="139878" cy="139869"/>
            </a:xfrm>
            <a:custGeom>
              <a:rect b="b" l="l" r="r" t="t"/>
              <a:pathLst>
                <a:path extrusionOk="0" fill="none" h="5867" w="5868">
                  <a:moveTo>
                    <a:pt x="1" y="5867"/>
                  </a:moveTo>
                  <a:lnTo>
                    <a:pt x="5867" y="0"/>
                  </a:ln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0"/>
            <p:cNvSpPr/>
            <p:nvPr/>
          </p:nvSpPr>
          <p:spPr>
            <a:xfrm>
              <a:off x="7804495" y="1723368"/>
              <a:ext cx="94230" cy="36976"/>
            </a:xfrm>
            <a:custGeom>
              <a:rect b="b" l="l" r="r" t="t"/>
              <a:pathLst>
                <a:path extrusionOk="0" h="1551" w="3953">
                  <a:moveTo>
                    <a:pt x="1" y="1551"/>
                  </a:moveTo>
                  <a:lnTo>
                    <a:pt x="3952" y="1"/>
                  </a:lnTo>
                </a:path>
              </a:pathLst>
            </a:custGeom>
            <a:solidFill>
              <a:srgbClr val="FFC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0"/>
            <p:cNvSpPr/>
            <p:nvPr/>
          </p:nvSpPr>
          <p:spPr>
            <a:xfrm>
              <a:off x="7804495" y="1723368"/>
              <a:ext cx="94230" cy="36976"/>
            </a:xfrm>
            <a:custGeom>
              <a:rect b="b" l="l" r="r" t="t"/>
              <a:pathLst>
                <a:path extrusionOk="0" fill="none" h="1551" w="3953">
                  <a:moveTo>
                    <a:pt x="1" y="1551"/>
                  </a:moveTo>
                  <a:lnTo>
                    <a:pt x="3952" y="1"/>
                  </a:ln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0"/>
            <p:cNvSpPr/>
            <p:nvPr/>
          </p:nvSpPr>
          <p:spPr>
            <a:xfrm>
              <a:off x="7804495" y="1778438"/>
              <a:ext cx="163787" cy="17427"/>
            </a:xfrm>
            <a:custGeom>
              <a:rect b="b" l="l" r="r" t="t"/>
              <a:pathLst>
                <a:path extrusionOk="0" h="731" w="6871">
                  <a:moveTo>
                    <a:pt x="1" y="730"/>
                  </a:moveTo>
                  <a:lnTo>
                    <a:pt x="6870" y="1"/>
                  </a:lnTo>
                </a:path>
              </a:pathLst>
            </a:custGeom>
            <a:solidFill>
              <a:srgbClr val="FFC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0"/>
            <p:cNvSpPr/>
            <p:nvPr/>
          </p:nvSpPr>
          <p:spPr>
            <a:xfrm>
              <a:off x="7804495" y="1778438"/>
              <a:ext cx="163787" cy="17427"/>
            </a:xfrm>
            <a:custGeom>
              <a:rect b="b" l="l" r="r" t="t"/>
              <a:pathLst>
                <a:path extrusionOk="0" fill="none" h="731" w="6871">
                  <a:moveTo>
                    <a:pt x="1" y="730"/>
                  </a:moveTo>
                  <a:lnTo>
                    <a:pt x="6870" y="1"/>
                  </a:ln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0"/>
            <p:cNvSpPr/>
            <p:nvPr/>
          </p:nvSpPr>
          <p:spPr>
            <a:xfrm>
              <a:off x="7345122" y="1421196"/>
              <a:ext cx="5101" cy="9441"/>
            </a:xfrm>
            <a:custGeom>
              <a:rect b="b" l="l" r="r" t="t"/>
              <a:pathLst>
                <a:path extrusionOk="0" fill="none" h="396" w="214">
                  <a:moveTo>
                    <a:pt x="1" y="1"/>
                  </a:moveTo>
                  <a:cubicBezTo>
                    <a:pt x="1" y="1"/>
                    <a:pt x="62" y="153"/>
                    <a:pt x="213" y="396"/>
                  </a:cubicBez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0"/>
            <p:cNvSpPr/>
            <p:nvPr/>
          </p:nvSpPr>
          <p:spPr>
            <a:xfrm>
              <a:off x="7357446" y="1440768"/>
              <a:ext cx="346359" cy="72474"/>
            </a:xfrm>
            <a:custGeom>
              <a:rect b="b" l="l" r="r" t="t"/>
              <a:pathLst>
                <a:path extrusionOk="0" fill="none" h="3040" w="14530">
                  <a:moveTo>
                    <a:pt x="0" y="0"/>
                  </a:moveTo>
                  <a:cubicBezTo>
                    <a:pt x="852" y="1186"/>
                    <a:pt x="2858" y="3040"/>
                    <a:pt x="6384" y="1976"/>
                  </a:cubicBezTo>
                  <a:cubicBezTo>
                    <a:pt x="10943" y="608"/>
                    <a:pt x="12523" y="31"/>
                    <a:pt x="14530" y="1307"/>
                  </a:cubicBez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0"/>
            <p:cNvSpPr/>
            <p:nvPr/>
          </p:nvSpPr>
          <p:spPr>
            <a:xfrm>
              <a:off x="7709574" y="1475551"/>
              <a:ext cx="8009" cy="5817"/>
            </a:xfrm>
            <a:custGeom>
              <a:rect b="b" l="l" r="r" t="t"/>
              <a:pathLst>
                <a:path extrusionOk="0" fill="none" h="244" w="336">
                  <a:moveTo>
                    <a:pt x="1" y="0"/>
                  </a:moveTo>
                  <a:cubicBezTo>
                    <a:pt x="92" y="61"/>
                    <a:pt x="214" y="152"/>
                    <a:pt x="335" y="244"/>
                  </a:cubicBez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0"/>
            <p:cNvSpPr/>
            <p:nvPr/>
          </p:nvSpPr>
          <p:spPr>
            <a:xfrm>
              <a:off x="7940702" y="1510334"/>
              <a:ext cx="247838" cy="397842"/>
            </a:xfrm>
            <a:custGeom>
              <a:rect b="b" l="l" r="r" t="t"/>
              <a:pathLst>
                <a:path extrusionOk="0" fill="none" h="16688" w="10397">
                  <a:moveTo>
                    <a:pt x="1977" y="0"/>
                  </a:moveTo>
                  <a:cubicBezTo>
                    <a:pt x="1977" y="0"/>
                    <a:pt x="1" y="4833"/>
                    <a:pt x="2797" y="6870"/>
                  </a:cubicBezTo>
                  <a:cubicBezTo>
                    <a:pt x="5624" y="8937"/>
                    <a:pt x="10396" y="12371"/>
                    <a:pt x="8299" y="16688"/>
                  </a:cubicBez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0"/>
            <p:cNvSpPr/>
            <p:nvPr/>
          </p:nvSpPr>
          <p:spPr>
            <a:xfrm>
              <a:off x="5983691" y="1695833"/>
              <a:ext cx="268100" cy="194964"/>
            </a:xfrm>
            <a:custGeom>
              <a:rect b="b" l="l" r="r" t="t"/>
              <a:pathLst>
                <a:path extrusionOk="0" fill="none" h="8178" w="11247">
                  <a:moveTo>
                    <a:pt x="0" y="8177"/>
                  </a:moveTo>
                  <a:cubicBezTo>
                    <a:pt x="31" y="6110"/>
                    <a:pt x="1642" y="4165"/>
                    <a:pt x="3648" y="3739"/>
                  </a:cubicBezTo>
                  <a:cubicBezTo>
                    <a:pt x="4590" y="3557"/>
                    <a:pt x="5745" y="3496"/>
                    <a:pt x="6140" y="2645"/>
                  </a:cubicBezTo>
                  <a:cubicBezTo>
                    <a:pt x="6414" y="1976"/>
                    <a:pt x="5958" y="1156"/>
                    <a:pt x="5289" y="973"/>
                  </a:cubicBezTo>
                  <a:cubicBezTo>
                    <a:pt x="4620" y="761"/>
                    <a:pt x="3860" y="1156"/>
                    <a:pt x="3496" y="1764"/>
                  </a:cubicBezTo>
                  <a:cubicBezTo>
                    <a:pt x="3192" y="2341"/>
                    <a:pt x="3222" y="3101"/>
                    <a:pt x="3526" y="3679"/>
                  </a:cubicBezTo>
                  <a:cubicBezTo>
                    <a:pt x="3800" y="4286"/>
                    <a:pt x="4347" y="4742"/>
                    <a:pt x="4924" y="5046"/>
                  </a:cubicBezTo>
                  <a:cubicBezTo>
                    <a:pt x="6383" y="5776"/>
                    <a:pt x="8298" y="5563"/>
                    <a:pt x="9514" y="4469"/>
                  </a:cubicBezTo>
                  <a:cubicBezTo>
                    <a:pt x="10760" y="3405"/>
                    <a:pt x="11247" y="1551"/>
                    <a:pt x="10730" y="1"/>
                  </a:cubicBez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0"/>
            <p:cNvSpPr/>
            <p:nvPr/>
          </p:nvSpPr>
          <p:spPr>
            <a:xfrm>
              <a:off x="6461895" y="1560326"/>
              <a:ext cx="302879" cy="151479"/>
            </a:xfrm>
            <a:custGeom>
              <a:rect b="b" l="l" r="r" t="t"/>
              <a:pathLst>
                <a:path extrusionOk="0" fill="none" h="6354" w="12706">
                  <a:moveTo>
                    <a:pt x="0" y="2675"/>
                  </a:moveTo>
                  <a:cubicBezTo>
                    <a:pt x="760" y="1794"/>
                    <a:pt x="1976" y="1277"/>
                    <a:pt x="3162" y="1368"/>
                  </a:cubicBezTo>
                  <a:cubicBezTo>
                    <a:pt x="4347" y="1460"/>
                    <a:pt x="5472" y="2128"/>
                    <a:pt x="6110" y="3131"/>
                  </a:cubicBezTo>
                  <a:cubicBezTo>
                    <a:pt x="6687" y="4043"/>
                    <a:pt x="6931" y="5290"/>
                    <a:pt x="7842" y="5837"/>
                  </a:cubicBezTo>
                  <a:cubicBezTo>
                    <a:pt x="8694" y="6353"/>
                    <a:pt x="9818" y="6141"/>
                    <a:pt x="10548" y="5502"/>
                  </a:cubicBezTo>
                  <a:cubicBezTo>
                    <a:pt x="11308" y="4864"/>
                    <a:pt x="11672" y="3891"/>
                    <a:pt x="11824" y="2949"/>
                  </a:cubicBezTo>
                  <a:cubicBezTo>
                    <a:pt x="11976" y="2068"/>
                    <a:pt x="11733" y="943"/>
                    <a:pt x="10882" y="761"/>
                  </a:cubicBezTo>
                  <a:cubicBezTo>
                    <a:pt x="10244" y="578"/>
                    <a:pt x="9545" y="1247"/>
                    <a:pt x="9575" y="1916"/>
                  </a:cubicBezTo>
                  <a:cubicBezTo>
                    <a:pt x="9636" y="2584"/>
                    <a:pt x="10305" y="3131"/>
                    <a:pt x="10973" y="3131"/>
                  </a:cubicBezTo>
                  <a:cubicBezTo>
                    <a:pt x="11642" y="3101"/>
                    <a:pt x="12250" y="2584"/>
                    <a:pt x="12463" y="1946"/>
                  </a:cubicBezTo>
                  <a:cubicBezTo>
                    <a:pt x="12706" y="1308"/>
                    <a:pt x="12554" y="578"/>
                    <a:pt x="12189" y="1"/>
                  </a:cubicBezTo>
                </a:path>
              </a:pathLst>
            </a:custGeom>
            <a:noFill/>
            <a:ln cap="flat" cmpd="sng" w="2275">
              <a:solidFill>
                <a:srgbClr val="00000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0"/>
            <p:cNvSpPr/>
            <p:nvPr/>
          </p:nvSpPr>
          <p:spPr>
            <a:xfrm>
              <a:off x="5613423" y="1204884"/>
              <a:ext cx="194228" cy="1490596"/>
            </a:xfrm>
            <a:custGeom>
              <a:rect b="b" l="l" r="r" t="t"/>
              <a:pathLst>
                <a:path extrusionOk="0" h="62525" w="8148">
                  <a:moveTo>
                    <a:pt x="8147" y="0"/>
                  </a:moveTo>
                  <a:cubicBezTo>
                    <a:pt x="3557" y="608"/>
                    <a:pt x="1" y="4560"/>
                    <a:pt x="1" y="9332"/>
                  </a:cubicBezTo>
                  <a:lnTo>
                    <a:pt x="1" y="53193"/>
                  </a:lnTo>
                  <a:cubicBezTo>
                    <a:pt x="1" y="57965"/>
                    <a:pt x="3557" y="61916"/>
                    <a:pt x="8147" y="62524"/>
                  </a:cubicBezTo>
                  <a:lnTo>
                    <a:pt x="8147" y="0"/>
                  </a:lnTo>
                  <a:close/>
                </a:path>
              </a:pathLst>
            </a:custGeom>
            <a:solidFill>
              <a:schemeClr val="dk2"/>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0"/>
            <p:cNvSpPr/>
            <p:nvPr/>
          </p:nvSpPr>
          <p:spPr>
            <a:xfrm>
              <a:off x="5676474" y="1916126"/>
              <a:ext cx="68128" cy="67420"/>
            </a:xfrm>
            <a:custGeom>
              <a:rect b="b" l="l" r="r" t="t"/>
              <a:pathLst>
                <a:path extrusionOk="0" h="2828" w="2858">
                  <a:moveTo>
                    <a:pt x="1429" y="0"/>
                  </a:moveTo>
                  <a:cubicBezTo>
                    <a:pt x="639" y="0"/>
                    <a:pt x="0" y="639"/>
                    <a:pt x="0" y="1429"/>
                  </a:cubicBezTo>
                  <a:cubicBezTo>
                    <a:pt x="0" y="2219"/>
                    <a:pt x="639" y="2827"/>
                    <a:pt x="1429" y="2827"/>
                  </a:cubicBezTo>
                  <a:cubicBezTo>
                    <a:pt x="2219" y="2827"/>
                    <a:pt x="2858" y="2219"/>
                    <a:pt x="2858" y="1429"/>
                  </a:cubicBezTo>
                  <a:cubicBezTo>
                    <a:pt x="2858" y="639"/>
                    <a:pt x="2219" y="0"/>
                    <a:pt x="1429" y="0"/>
                  </a:cubicBezTo>
                  <a:close/>
                </a:path>
              </a:pathLst>
            </a:custGeom>
            <a:solidFill>
              <a:schemeClr val="l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0"/>
            <p:cNvSpPr/>
            <p:nvPr/>
          </p:nvSpPr>
          <p:spPr>
            <a:xfrm>
              <a:off x="5943125" y="1204910"/>
              <a:ext cx="2248305" cy="1490545"/>
            </a:xfrm>
            <a:custGeom>
              <a:rect b="b" l="l" r="r" t="t"/>
              <a:pathLst>
                <a:path extrusionOk="0" h="62707" w="94318">
                  <a:moveTo>
                    <a:pt x="0" y="1"/>
                  </a:moveTo>
                  <a:lnTo>
                    <a:pt x="0" y="62707"/>
                  </a:lnTo>
                  <a:lnTo>
                    <a:pt x="94318" y="62707"/>
                  </a:lnTo>
                  <a:lnTo>
                    <a:pt x="94318" y="1"/>
                  </a:lnTo>
                  <a:close/>
                </a:path>
              </a:pathLst>
            </a:custGeom>
            <a:solidFill>
              <a:srgbClr val="2B1153">
                <a:alpha val="53649"/>
              </a:srgbClr>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0"/>
            <p:cNvSpPr/>
            <p:nvPr/>
          </p:nvSpPr>
          <p:spPr>
            <a:xfrm>
              <a:off x="6942273" y="1795697"/>
              <a:ext cx="250009" cy="306839"/>
            </a:xfrm>
            <a:custGeom>
              <a:rect b="b" l="l" r="r" t="t"/>
              <a:pathLst>
                <a:path extrusionOk="0" h="9028" w="7357">
                  <a:moveTo>
                    <a:pt x="570" y="1"/>
                  </a:moveTo>
                  <a:cubicBezTo>
                    <a:pt x="269" y="1"/>
                    <a:pt x="1" y="239"/>
                    <a:pt x="1" y="578"/>
                  </a:cubicBezTo>
                  <a:lnTo>
                    <a:pt x="1" y="8481"/>
                  </a:lnTo>
                  <a:cubicBezTo>
                    <a:pt x="1" y="8796"/>
                    <a:pt x="268" y="9028"/>
                    <a:pt x="567" y="9028"/>
                  </a:cubicBezTo>
                  <a:cubicBezTo>
                    <a:pt x="671" y="9028"/>
                    <a:pt x="780" y="8999"/>
                    <a:pt x="882" y="8936"/>
                  </a:cubicBezTo>
                  <a:lnTo>
                    <a:pt x="6992" y="4985"/>
                  </a:lnTo>
                  <a:cubicBezTo>
                    <a:pt x="7356" y="4772"/>
                    <a:pt x="7356" y="4256"/>
                    <a:pt x="6992" y="4043"/>
                  </a:cubicBezTo>
                  <a:lnTo>
                    <a:pt x="882" y="91"/>
                  </a:lnTo>
                  <a:cubicBezTo>
                    <a:pt x="781" y="29"/>
                    <a:pt x="673" y="1"/>
                    <a:pt x="5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0"/>
            <p:cNvSpPr/>
            <p:nvPr/>
          </p:nvSpPr>
          <p:spPr>
            <a:xfrm>
              <a:off x="6022093" y="2591549"/>
              <a:ext cx="2083111" cy="18142"/>
            </a:xfrm>
            <a:custGeom>
              <a:rect b="b" l="l" r="r" t="t"/>
              <a:pathLst>
                <a:path extrusionOk="0" h="761" w="87388">
                  <a:moveTo>
                    <a:pt x="0" y="0"/>
                  </a:moveTo>
                  <a:lnTo>
                    <a:pt x="0" y="760"/>
                  </a:lnTo>
                  <a:lnTo>
                    <a:pt x="87388" y="760"/>
                  </a:lnTo>
                  <a:lnTo>
                    <a:pt x="87388" y="0"/>
                  </a:lnTo>
                  <a:close/>
                </a:path>
              </a:pathLst>
            </a:custGeom>
            <a:solidFill>
              <a:schemeClr val="accent6"/>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0"/>
            <p:cNvSpPr/>
            <p:nvPr/>
          </p:nvSpPr>
          <p:spPr>
            <a:xfrm>
              <a:off x="6024575" y="2593750"/>
              <a:ext cx="450395" cy="13774"/>
            </a:xfrm>
            <a:custGeom>
              <a:rect b="b" l="l" r="r" t="t"/>
              <a:pathLst>
                <a:path extrusionOk="0" h="761" w="18998">
                  <a:moveTo>
                    <a:pt x="0" y="0"/>
                  </a:moveTo>
                  <a:lnTo>
                    <a:pt x="0" y="760"/>
                  </a:lnTo>
                  <a:lnTo>
                    <a:pt x="18997" y="760"/>
                  </a:lnTo>
                  <a:lnTo>
                    <a:pt x="189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0"/>
            <p:cNvSpPr/>
            <p:nvPr/>
          </p:nvSpPr>
          <p:spPr>
            <a:xfrm>
              <a:off x="6435078" y="2566183"/>
              <a:ext cx="68128" cy="68874"/>
            </a:xfrm>
            <a:custGeom>
              <a:rect b="b" l="l" r="r" t="t"/>
              <a:pathLst>
                <a:path extrusionOk="0" h="2889" w="2858">
                  <a:moveTo>
                    <a:pt x="1429" y="1"/>
                  </a:moveTo>
                  <a:cubicBezTo>
                    <a:pt x="639" y="1"/>
                    <a:pt x="1" y="639"/>
                    <a:pt x="1" y="1460"/>
                  </a:cubicBezTo>
                  <a:cubicBezTo>
                    <a:pt x="1" y="2250"/>
                    <a:pt x="639" y="2888"/>
                    <a:pt x="1429" y="2888"/>
                  </a:cubicBezTo>
                  <a:cubicBezTo>
                    <a:pt x="2220" y="2888"/>
                    <a:pt x="2858" y="2250"/>
                    <a:pt x="2858" y="1460"/>
                  </a:cubicBezTo>
                  <a:cubicBezTo>
                    <a:pt x="2858" y="639"/>
                    <a:pt x="2220" y="1"/>
                    <a:pt x="14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0"/>
            <p:cNvSpPr/>
            <p:nvPr/>
          </p:nvSpPr>
          <p:spPr>
            <a:xfrm>
              <a:off x="5807627" y="1202368"/>
              <a:ext cx="135516" cy="1494935"/>
            </a:xfrm>
            <a:custGeom>
              <a:rect b="b" l="l" r="r" t="t"/>
              <a:pathLst>
                <a:path extrusionOk="0" h="62707" w="5685">
                  <a:moveTo>
                    <a:pt x="1277" y="0"/>
                  </a:moveTo>
                  <a:cubicBezTo>
                    <a:pt x="851" y="0"/>
                    <a:pt x="426" y="31"/>
                    <a:pt x="0" y="91"/>
                  </a:cubicBezTo>
                  <a:lnTo>
                    <a:pt x="0" y="62615"/>
                  </a:lnTo>
                  <a:cubicBezTo>
                    <a:pt x="426" y="62676"/>
                    <a:pt x="851" y="62706"/>
                    <a:pt x="1277" y="62706"/>
                  </a:cubicBezTo>
                  <a:lnTo>
                    <a:pt x="5684" y="62706"/>
                  </a:lnTo>
                  <a:lnTo>
                    <a:pt x="5684" y="0"/>
                  </a:lnTo>
                  <a:close/>
                </a:path>
              </a:pathLst>
            </a:custGeom>
            <a:solidFill>
              <a:schemeClr val="lt1"/>
            </a:solidFill>
            <a:ln cap="rnd" cmpd="sng" w="4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2" name="Shape 2042"/>
        <p:cNvGrpSpPr/>
        <p:nvPr/>
      </p:nvGrpSpPr>
      <p:grpSpPr>
        <a:xfrm>
          <a:off x="0" y="0"/>
          <a:ext cx="0" cy="0"/>
          <a:chOff x="0" y="0"/>
          <a:chExt cx="0" cy="0"/>
        </a:xfrm>
      </p:grpSpPr>
      <p:sp>
        <p:nvSpPr>
          <p:cNvPr id="2043" name="Google Shape;2043;p41"/>
          <p:cNvSpPr txBox="1"/>
          <p:nvPr>
            <p:ph type="title"/>
          </p:nvPr>
        </p:nvSpPr>
        <p:spPr>
          <a:xfrm>
            <a:off x="3937825" y="117400"/>
            <a:ext cx="5032800" cy="6858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rgbClr val="000000"/>
              </a:buClr>
              <a:buSzPts val="1100"/>
              <a:buFont typeface="Arial"/>
              <a:buNone/>
            </a:pPr>
            <a:r>
              <a:rPr lang="en" sz="3200"/>
              <a:t>Bechdel test vs Off-screen matrics</a:t>
            </a:r>
            <a:endParaRPr sz="3200"/>
          </a:p>
        </p:txBody>
      </p:sp>
      <p:pic>
        <p:nvPicPr>
          <p:cNvPr id="2044" name="Google Shape;2044;p41"/>
          <p:cNvPicPr preferRelativeResize="0"/>
          <p:nvPr/>
        </p:nvPicPr>
        <p:blipFill>
          <a:blip r:embed="rId3">
            <a:alphaModFix/>
          </a:blip>
          <a:stretch>
            <a:fillRect/>
          </a:stretch>
        </p:blipFill>
        <p:spPr>
          <a:xfrm>
            <a:off x="66375" y="1361775"/>
            <a:ext cx="2353805" cy="1651999"/>
          </a:xfrm>
          <a:prstGeom prst="rect">
            <a:avLst/>
          </a:prstGeom>
          <a:noFill/>
          <a:ln>
            <a:noFill/>
          </a:ln>
        </p:spPr>
      </p:pic>
      <p:pic>
        <p:nvPicPr>
          <p:cNvPr id="2045" name="Google Shape;2045;p41"/>
          <p:cNvPicPr preferRelativeResize="0"/>
          <p:nvPr/>
        </p:nvPicPr>
        <p:blipFill>
          <a:blip r:embed="rId4">
            <a:alphaModFix/>
          </a:blip>
          <a:stretch>
            <a:fillRect/>
          </a:stretch>
        </p:blipFill>
        <p:spPr>
          <a:xfrm>
            <a:off x="2343980" y="1361775"/>
            <a:ext cx="2325119" cy="1651998"/>
          </a:xfrm>
          <a:prstGeom prst="rect">
            <a:avLst/>
          </a:prstGeom>
          <a:noFill/>
          <a:ln>
            <a:noFill/>
          </a:ln>
        </p:spPr>
      </p:pic>
      <p:sp>
        <p:nvSpPr>
          <p:cNvPr id="2046" name="Google Shape;2046;p41"/>
          <p:cNvSpPr txBox="1"/>
          <p:nvPr/>
        </p:nvSpPr>
        <p:spPr>
          <a:xfrm>
            <a:off x="119225" y="4814000"/>
            <a:ext cx="398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6"/>
                </a:solidFill>
                <a:latin typeface="Montserrat"/>
                <a:ea typeface="Montserrat"/>
                <a:cs typeface="Montserrat"/>
                <a:sym typeface="Montserrat"/>
              </a:rPr>
              <a:t>Data Source</a:t>
            </a:r>
            <a:r>
              <a:rPr b="1" lang="en">
                <a:solidFill>
                  <a:schemeClr val="accent6"/>
                </a:solidFill>
                <a:latin typeface="Montserrat"/>
                <a:ea typeface="Montserrat"/>
                <a:cs typeface="Montserrat"/>
                <a:sym typeface="Montserrat"/>
              </a:rPr>
              <a:t>: </a:t>
            </a:r>
            <a:r>
              <a:rPr b="1" lang="en" u="sng">
                <a:solidFill>
                  <a:schemeClr val="hlink"/>
                </a:solidFill>
                <a:latin typeface="Montserrat"/>
                <a:ea typeface="Montserrat"/>
                <a:cs typeface="Montserrat"/>
                <a:sym typeface="Montserrat"/>
                <a:hlinkClick r:id="rId5"/>
              </a:rPr>
              <a:t>Kaggle</a:t>
            </a:r>
            <a:endParaRPr b="1">
              <a:solidFill>
                <a:schemeClr val="accent6"/>
              </a:solidFill>
              <a:latin typeface="Montserrat"/>
              <a:ea typeface="Montserrat"/>
              <a:cs typeface="Montserrat"/>
              <a:sym typeface="Montserrat"/>
            </a:endParaRPr>
          </a:p>
        </p:txBody>
      </p:sp>
      <p:pic>
        <p:nvPicPr>
          <p:cNvPr id="2047" name="Google Shape;2047;p41"/>
          <p:cNvPicPr preferRelativeResize="0"/>
          <p:nvPr/>
        </p:nvPicPr>
        <p:blipFill>
          <a:blip r:embed="rId6">
            <a:alphaModFix/>
          </a:blip>
          <a:stretch>
            <a:fillRect/>
          </a:stretch>
        </p:blipFill>
        <p:spPr>
          <a:xfrm>
            <a:off x="66375" y="3050276"/>
            <a:ext cx="2352935" cy="1651999"/>
          </a:xfrm>
          <a:prstGeom prst="rect">
            <a:avLst/>
          </a:prstGeom>
          <a:noFill/>
          <a:ln>
            <a:noFill/>
          </a:ln>
        </p:spPr>
      </p:pic>
      <p:pic>
        <p:nvPicPr>
          <p:cNvPr id="2048" name="Google Shape;2048;p41"/>
          <p:cNvPicPr preferRelativeResize="0"/>
          <p:nvPr/>
        </p:nvPicPr>
        <p:blipFill>
          <a:blip r:embed="rId7">
            <a:alphaModFix/>
          </a:blip>
          <a:stretch>
            <a:fillRect/>
          </a:stretch>
        </p:blipFill>
        <p:spPr>
          <a:xfrm>
            <a:off x="2331411" y="3050276"/>
            <a:ext cx="2337689" cy="1651999"/>
          </a:xfrm>
          <a:prstGeom prst="rect">
            <a:avLst/>
          </a:prstGeom>
          <a:noFill/>
          <a:ln>
            <a:noFill/>
          </a:ln>
        </p:spPr>
      </p:pic>
      <p:pic>
        <p:nvPicPr>
          <p:cNvPr id="2049" name="Google Shape;2049;p41"/>
          <p:cNvPicPr preferRelativeResize="0"/>
          <p:nvPr/>
        </p:nvPicPr>
        <p:blipFill>
          <a:blip r:embed="rId8">
            <a:alphaModFix/>
          </a:blip>
          <a:stretch>
            <a:fillRect/>
          </a:stretch>
        </p:blipFill>
        <p:spPr>
          <a:xfrm>
            <a:off x="4757339" y="1372505"/>
            <a:ext cx="2087150" cy="1644225"/>
          </a:xfrm>
          <a:prstGeom prst="rect">
            <a:avLst/>
          </a:prstGeom>
          <a:noFill/>
          <a:ln>
            <a:noFill/>
          </a:ln>
        </p:spPr>
      </p:pic>
      <p:pic>
        <p:nvPicPr>
          <p:cNvPr id="2050" name="Google Shape;2050;p41"/>
          <p:cNvPicPr preferRelativeResize="0"/>
          <p:nvPr/>
        </p:nvPicPr>
        <p:blipFill>
          <a:blip r:embed="rId9">
            <a:alphaModFix/>
          </a:blip>
          <a:stretch>
            <a:fillRect/>
          </a:stretch>
        </p:blipFill>
        <p:spPr>
          <a:xfrm>
            <a:off x="6832450" y="1361775"/>
            <a:ext cx="2087125" cy="1654955"/>
          </a:xfrm>
          <a:prstGeom prst="rect">
            <a:avLst/>
          </a:prstGeom>
          <a:noFill/>
          <a:ln>
            <a:noFill/>
          </a:ln>
        </p:spPr>
      </p:pic>
      <p:pic>
        <p:nvPicPr>
          <p:cNvPr id="2051" name="Google Shape;2051;p41"/>
          <p:cNvPicPr preferRelativeResize="0"/>
          <p:nvPr/>
        </p:nvPicPr>
        <p:blipFill>
          <a:blip r:embed="rId10">
            <a:alphaModFix/>
          </a:blip>
          <a:stretch>
            <a:fillRect/>
          </a:stretch>
        </p:blipFill>
        <p:spPr>
          <a:xfrm>
            <a:off x="4745300" y="3071882"/>
            <a:ext cx="2087131" cy="1627619"/>
          </a:xfrm>
          <a:prstGeom prst="rect">
            <a:avLst/>
          </a:prstGeom>
          <a:noFill/>
          <a:ln>
            <a:noFill/>
          </a:ln>
        </p:spPr>
      </p:pic>
      <p:pic>
        <p:nvPicPr>
          <p:cNvPr id="2052" name="Google Shape;2052;p41"/>
          <p:cNvPicPr preferRelativeResize="0"/>
          <p:nvPr/>
        </p:nvPicPr>
        <p:blipFill>
          <a:blip r:embed="rId11">
            <a:alphaModFix/>
          </a:blip>
          <a:stretch>
            <a:fillRect/>
          </a:stretch>
        </p:blipFill>
        <p:spPr>
          <a:xfrm>
            <a:off x="6832437" y="3071882"/>
            <a:ext cx="2087137" cy="163039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eries Streaming Platform by Slidesgo">
  <a:themeElements>
    <a:clrScheme name="Simple Light">
      <a:dk1>
        <a:srgbClr val="000000"/>
      </a:dk1>
      <a:lt1>
        <a:srgbClr val="2B1153"/>
      </a:lt1>
      <a:dk2>
        <a:srgbClr val="582F9A"/>
      </a:dk2>
      <a:lt2>
        <a:srgbClr val="B19CD7"/>
      </a:lt2>
      <a:accent1>
        <a:srgbClr val="C95286"/>
      </a:accent1>
      <a:accent2>
        <a:srgbClr val="C952C5"/>
      </a:accent2>
      <a:accent3>
        <a:srgbClr val="FE7FA4"/>
      </a:accent3>
      <a:accent4>
        <a:srgbClr val="757CFF"/>
      </a:accent4>
      <a:accent5>
        <a:srgbClr val="EE7043"/>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